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3"/>
  </p:notesMasterIdLst>
  <p:sldIdLst>
    <p:sldId id="259" r:id="rId2"/>
    <p:sldId id="3620" r:id="rId3"/>
    <p:sldId id="3491" r:id="rId4"/>
    <p:sldId id="3684" r:id="rId5"/>
    <p:sldId id="3226" r:id="rId6"/>
    <p:sldId id="1598" r:id="rId7"/>
    <p:sldId id="3227" r:id="rId8"/>
    <p:sldId id="1599" r:id="rId9"/>
    <p:sldId id="3228" r:id="rId10"/>
    <p:sldId id="1600" r:id="rId11"/>
    <p:sldId id="1481" r:id="rId12"/>
    <p:sldId id="1601" r:id="rId13"/>
    <p:sldId id="1602" r:id="rId14"/>
    <p:sldId id="1603" r:id="rId15"/>
    <p:sldId id="273" r:id="rId16"/>
    <p:sldId id="487" r:id="rId17"/>
    <p:sldId id="486" r:id="rId18"/>
    <p:sldId id="1098" r:id="rId19"/>
    <p:sldId id="1100" r:id="rId20"/>
    <p:sldId id="1101" r:id="rId21"/>
    <p:sldId id="1103" r:id="rId22"/>
    <p:sldId id="488" r:id="rId23"/>
    <p:sldId id="275" r:id="rId24"/>
    <p:sldId id="276" r:id="rId25"/>
    <p:sldId id="489" r:id="rId26"/>
    <p:sldId id="490" r:id="rId27"/>
    <p:sldId id="277" r:id="rId28"/>
    <p:sldId id="491" r:id="rId29"/>
    <p:sldId id="398" r:id="rId30"/>
    <p:sldId id="492" r:id="rId31"/>
    <p:sldId id="278" r:id="rId32"/>
    <p:sldId id="493" r:id="rId33"/>
    <p:sldId id="279" r:id="rId34"/>
    <p:sldId id="494" r:id="rId35"/>
    <p:sldId id="280" r:id="rId36"/>
    <p:sldId id="495" r:id="rId37"/>
    <p:sldId id="496" r:id="rId38"/>
    <p:sldId id="281" r:id="rId39"/>
    <p:sldId id="497" r:id="rId40"/>
    <p:sldId id="282" r:id="rId41"/>
    <p:sldId id="283" r:id="rId42"/>
    <p:sldId id="498" r:id="rId43"/>
    <p:sldId id="284" r:id="rId44"/>
    <p:sldId id="285" r:id="rId45"/>
    <p:sldId id="286" r:id="rId46"/>
    <p:sldId id="499" r:id="rId47"/>
    <p:sldId id="288" r:id="rId48"/>
    <p:sldId id="500" r:id="rId49"/>
    <p:sldId id="290" r:id="rId50"/>
    <p:sldId id="501" r:id="rId51"/>
    <p:sldId id="502" r:id="rId52"/>
    <p:sldId id="291" r:id="rId53"/>
    <p:sldId id="506" r:id="rId54"/>
    <p:sldId id="507" r:id="rId55"/>
    <p:sldId id="2191" r:id="rId56"/>
    <p:sldId id="294" r:id="rId57"/>
    <p:sldId id="399" r:id="rId58"/>
    <p:sldId id="400" r:id="rId59"/>
    <p:sldId id="401" r:id="rId60"/>
    <p:sldId id="683" r:id="rId61"/>
    <p:sldId id="782" r:id="rId62"/>
    <p:sldId id="783" r:id="rId63"/>
    <p:sldId id="784" r:id="rId64"/>
    <p:sldId id="797" r:id="rId65"/>
    <p:sldId id="406" r:id="rId66"/>
    <p:sldId id="3533" r:id="rId67"/>
    <p:sldId id="3534" r:id="rId68"/>
    <p:sldId id="3122" r:id="rId69"/>
    <p:sldId id="305" r:id="rId70"/>
    <p:sldId id="1780" r:id="rId71"/>
    <p:sldId id="1781" r:id="rId72"/>
    <p:sldId id="1852" r:id="rId73"/>
    <p:sldId id="1853" r:id="rId74"/>
    <p:sldId id="1874" r:id="rId75"/>
    <p:sldId id="1876" r:id="rId76"/>
    <p:sldId id="1877" r:id="rId77"/>
    <p:sldId id="3216" r:id="rId78"/>
    <p:sldId id="595" r:id="rId79"/>
    <p:sldId id="596" r:id="rId80"/>
    <p:sldId id="597" r:id="rId81"/>
    <p:sldId id="598" r:id="rId82"/>
    <p:sldId id="599" r:id="rId83"/>
    <p:sldId id="600" r:id="rId84"/>
    <p:sldId id="601" r:id="rId85"/>
    <p:sldId id="3463" r:id="rId86"/>
    <p:sldId id="602" r:id="rId87"/>
    <p:sldId id="1894" r:id="rId88"/>
    <p:sldId id="2896" r:id="rId89"/>
    <p:sldId id="2517" r:id="rId90"/>
    <p:sldId id="2519" r:id="rId91"/>
    <p:sldId id="2521" r:id="rId92"/>
    <p:sldId id="909" r:id="rId93"/>
    <p:sldId id="910" r:id="rId94"/>
    <p:sldId id="3635" r:id="rId95"/>
    <p:sldId id="3637" r:id="rId96"/>
    <p:sldId id="3682" r:id="rId97"/>
    <p:sldId id="2095" r:id="rId98"/>
    <p:sldId id="324" r:id="rId99"/>
    <p:sldId id="325" r:id="rId100"/>
    <p:sldId id="326" r:id="rId101"/>
    <p:sldId id="3639" r:id="rId102"/>
    <p:sldId id="327" r:id="rId103"/>
    <p:sldId id="328" r:id="rId104"/>
    <p:sldId id="329" r:id="rId105"/>
    <p:sldId id="330" r:id="rId106"/>
    <p:sldId id="331" r:id="rId107"/>
    <p:sldId id="333" r:id="rId108"/>
    <p:sldId id="517" r:id="rId109"/>
    <p:sldId id="334" r:id="rId110"/>
    <p:sldId id="335" r:id="rId111"/>
    <p:sldId id="336" r:id="rId112"/>
    <p:sldId id="423" r:id="rId113"/>
    <p:sldId id="603" r:id="rId114"/>
    <p:sldId id="604" r:id="rId115"/>
    <p:sldId id="2096" r:id="rId116"/>
    <p:sldId id="514" r:id="rId117"/>
    <p:sldId id="2136" r:id="rId118"/>
    <p:sldId id="2260" r:id="rId119"/>
    <p:sldId id="3685" r:id="rId120"/>
    <p:sldId id="2262" r:id="rId121"/>
    <p:sldId id="2263" r:id="rId122"/>
    <p:sldId id="3686" r:id="rId123"/>
    <p:sldId id="2265" r:id="rId124"/>
    <p:sldId id="2266" r:id="rId125"/>
    <p:sldId id="3687" r:id="rId126"/>
    <p:sldId id="2268" r:id="rId127"/>
    <p:sldId id="2269" r:id="rId128"/>
    <p:sldId id="3688" r:id="rId129"/>
    <p:sldId id="2271" r:id="rId130"/>
    <p:sldId id="2272" r:id="rId131"/>
    <p:sldId id="3689" r:id="rId132"/>
    <p:sldId id="345" r:id="rId133"/>
    <p:sldId id="518" r:id="rId134"/>
    <p:sldId id="346" r:id="rId135"/>
    <p:sldId id="605" r:id="rId136"/>
    <p:sldId id="606" r:id="rId137"/>
    <p:sldId id="607" r:id="rId138"/>
    <p:sldId id="608" r:id="rId139"/>
    <p:sldId id="609" r:id="rId140"/>
    <p:sldId id="610" r:id="rId141"/>
    <p:sldId id="350" r:id="rId142"/>
    <p:sldId id="524" r:id="rId143"/>
    <p:sldId id="351" r:id="rId144"/>
    <p:sldId id="611" r:id="rId145"/>
    <p:sldId id="612" r:id="rId146"/>
    <p:sldId id="613" r:id="rId147"/>
    <p:sldId id="354" r:id="rId148"/>
    <p:sldId id="526" r:id="rId149"/>
    <p:sldId id="527" r:id="rId150"/>
    <p:sldId id="355" r:id="rId151"/>
    <p:sldId id="528" r:id="rId152"/>
    <p:sldId id="356" r:id="rId153"/>
    <p:sldId id="614" r:id="rId154"/>
    <p:sldId id="357" r:id="rId155"/>
    <p:sldId id="529" r:id="rId156"/>
    <p:sldId id="615" r:id="rId157"/>
    <p:sldId id="358" r:id="rId158"/>
    <p:sldId id="531" r:id="rId159"/>
    <p:sldId id="359" r:id="rId160"/>
    <p:sldId id="532" r:id="rId161"/>
    <p:sldId id="360" r:id="rId162"/>
    <p:sldId id="616" r:id="rId163"/>
    <p:sldId id="617" r:id="rId164"/>
    <p:sldId id="618" r:id="rId165"/>
    <p:sldId id="619" r:id="rId166"/>
    <p:sldId id="620" r:id="rId167"/>
    <p:sldId id="621" r:id="rId168"/>
    <p:sldId id="622" r:id="rId169"/>
    <p:sldId id="364" r:id="rId170"/>
    <p:sldId id="623" r:id="rId171"/>
    <p:sldId id="3672" r:id="rId172"/>
    <p:sldId id="625" r:id="rId173"/>
    <p:sldId id="366" r:id="rId174"/>
    <p:sldId id="1031" r:id="rId175"/>
    <p:sldId id="2090" r:id="rId176"/>
    <p:sldId id="1407" r:id="rId177"/>
    <p:sldId id="2306" r:id="rId178"/>
    <p:sldId id="2130" r:id="rId179"/>
    <p:sldId id="2251" r:id="rId180"/>
    <p:sldId id="2307" r:id="rId181"/>
    <p:sldId id="3690" r:id="rId182"/>
    <p:sldId id="2252" r:id="rId183"/>
    <p:sldId id="2309" r:id="rId184"/>
    <p:sldId id="3691" r:id="rId185"/>
    <p:sldId id="381" r:id="rId186"/>
    <p:sldId id="626" r:id="rId187"/>
    <p:sldId id="627" r:id="rId188"/>
    <p:sldId id="628" r:id="rId189"/>
    <p:sldId id="629" r:id="rId190"/>
    <p:sldId id="630" r:id="rId191"/>
    <p:sldId id="631" r:id="rId192"/>
    <p:sldId id="632" r:id="rId193"/>
    <p:sldId id="539" r:id="rId194"/>
    <p:sldId id="387" r:id="rId195"/>
    <p:sldId id="3197" r:id="rId196"/>
    <p:sldId id="569" r:id="rId197"/>
    <p:sldId id="3198" r:id="rId198"/>
    <p:sldId id="3199" r:id="rId199"/>
    <p:sldId id="3200" r:id="rId200"/>
    <p:sldId id="633" r:id="rId201"/>
    <p:sldId id="634" r:id="rId2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E6E534-A4ED-4BAE-BB89-EE077E608968}">
          <p14:sldIdLst>
            <p14:sldId id="259"/>
            <p14:sldId id="3620"/>
            <p14:sldId id="3491"/>
            <p14:sldId id="3684"/>
            <p14:sldId id="3226"/>
            <p14:sldId id="1598"/>
            <p14:sldId id="3227"/>
            <p14:sldId id="1599"/>
            <p14:sldId id="3228"/>
            <p14:sldId id="1600"/>
            <p14:sldId id="1481"/>
            <p14:sldId id="1601"/>
            <p14:sldId id="1602"/>
            <p14:sldId id="1603"/>
            <p14:sldId id="273"/>
            <p14:sldId id="487"/>
            <p14:sldId id="486"/>
            <p14:sldId id="1098"/>
            <p14:sldId id="1100"/>
            <p14:sldId id="1101"/>
            <p14:sldId id="1103"/>
            <p14:sldId id="488"/>
            <p14:sldId id="275"/>
            <p14:sldId id="276"/>
            <p14:sldId id="489"/>
            <p14:sldId id="490"/>
            <p14:sldId id="277"/>
            <p14:sldId id="491"/>
            <p14:sldId id="398"/>
            <p14:sldId id="492"/>
            <p14:sldId id="278"/>
            <p14:sldId id="493"/>
            <p14:sldId id="279"/>
            <p14:sldId id="494"/>
            <p14:sldId id="280"/>
            <p14:sldId id="495"/>
            <p14:sldId id="496"/>
            <p14:sldId id="281"/>
            <p14:sldId id="497"/>
            <p14:sldId id="282"/>
            <p14:sldId id="283"/>
            <p14:sldId id="498"/>
            <p14:sldId id="284"/>
            <p14:sldId id="285"/>
            <p14:sldId id="286"/>
            <p14:sldId id="499"/>
            <p14:sldId id="288"/>
            <p14:sldId id="500"/>
            <p14:sldId id="290"/>
            <p14:sldId id="501"/>
            <p14:sldId id="502"/>
            <p14:sldId id="291"/>
            <p14:sldId id="506"/>
            <p14:sldId id="507"/>
            <p14:sldId id="2191"/>
            <p14:sldId id="294"/>
            <p14:sldId id="399"/>
            <p14:sldId id="400"/>
            <p14:sldId id="401"/>
            <p14:sldId id="683"/>
            <p14:sldId id="782"/>
            <p14:sldId id="783"/>
            <p14:sldId id="784"/>
            <p14:sldId id="797"/>
            <p14:sldId id="406"/>
            <p14:sldId id="3533"/>
            <p14:sldId id="3534"/>
            <p14:sldId id="3122"/>
            <p14:sldId id="305"/>
            <p14:sldId id="1780"/>
            <p14:sldId id="1781"/>
            <p14:sldId id="1852"/>
            <p14:sldId id="1853"/>
            <p14:sldId id="1874"/>
            <p14:sldId id="1876"/>
            <p14:sldId id="1877"/>
            <p14:sldId id="3216"/>
          </p14:sldIdLst>
        </p14:section>
        <p14:section name="Default Section" id="{921A13A8-0C63-4BD8-9EB9-FCFD89440AD2}">
          <p14:sldIdLst>
            <p14:sldId id="595"/>
            <p14:sldId id="596"/>
            <p14:sldId id="597"/>
            <p14:sldId id="598"/>
            <p14:sldId id="599"/>
            <p14:sldId id="600"/>
            <p14:sldId id="601"/>
            <p14:sldId id="3463"/>
            <p14:sldId id="602"/>
            <p14:sldId id="1894"/>
            <p14:sldId id="2896"/>
            <p14:sldId id="2517"/>
            <p14:sldId id="2519"/>
            <p14:sldId id="2521"/>
            <p14:sldId id="909"/>
            <p14:sldId id="910"/>
            <p14:sldId id="3635"/>
            <p14:sldId id="3637"/>
            <p14:sldId id="3682"/>
            <p14:sldId id="2095"/>
            <p14:sldId id="324"/>
            <p14:sldId id="325"/>
            <p14:sldId id="326"/>
            <p14:sldId id="3639"/>
            <p14:sldId id="327"/>
            <p14:sldId id="328"/>
            <p14:sldId id="329"/>
            <p14:sldId id="330"/>
            <p14:sldId id="331"/>
            <p14:sldId id="333"/>
            <p14:sldId id="517"/>
            <p14:sldId id="334"/>
            <p14:sldId id="335"/>
            <p14:sldId id="336"/>
            <p14:sldId id="423"/>
            <p14:sldId id="603"/>
            <p14:sldId id="604"/>
            <p14:sldId id="2096"/>
            <p14:sldId id="514"/>
            <p14:sldId id="2136"/>
            <p14:sldId id="2260"/>
            <p14:sldId id="3685"/>
            <p14:sldId id="2262"/>
            <p14:sldId id="2263"/>
            <p14:sldId id="3686"/>
            <p14:sldId id="2265"/>
            <p14:sldId id="2266"/>
            <p14:sldId id="3687"/>
            <p14:sldId id="2268"/>
            <p14:sldId id="2269"/>
            <p14:sldId id="3688"/>
            <p14:sldId id="2271"/>
            <p14:sldId id="2272"/>
            <p14:sldId id="3689"/>
            <p14:sldId id="345"/>
            <p14:sldId id="518"/>
            <p14:sldId id="346"/>
            <p14:sldId id="605"/>
            <p14:sldId id="606"/>
            <p14:sldId id="607"/>
            <p14:sldId id="608"/>
            <p14:sldId id="609"/>
            <p14:sldId id="610"/>
            <p14:sldId id="350"/>
            <p14:sldId id="524"/>
            <p14:sldId id="351"/>
            <p14:sldId id="611"/>
            <p14:sldId id="612"/>
            <p14:sldId id="613"/>
            <p14:sldId id="354"/>
            <p14:sldId id="526"/>
            <p14:sldId id="527"/>
            <p14:sldId id="355"/>
            <p14:sldId id="528"/>
            <p14:sldId id="356"/>
            <p14:sldId id="614"/>
            <p14:sldId id="357"/>
            <p14:sldId id="529"/>
            <p14:sldId id="615"/>
            <p14:sldId id="358"/>
            <p14:sldId id="531"/>
            <p14:sldId id="359"/>
            <p14:sldId id="532"/>
            <p14:sldId id="360"/>
            <p14:sldId id="616"/>
            <p14:sldId id="617"/>
            <p14:sldId id="618"/>
            <p14:sldId id="619"/>
            <p14:sldId id="620"/>
            <p14:sldId id="621"/>
            <p14:sldId id="622"/>
            <p14:sldId id="364"/>
            <p14:sldId id="623"/>
            <p14:sldId id="3672"/>
            <p14:sldId id="625"/>
            <p14:sldId id="366"/>
            <p14:sldId id="1031"/>
            <p14:sldId id="2090"/>
            <p14:sldId id="1407"/>
            <p14:sldId id="2306"/>
            <p14:sldId id="2130"/>
            <p14:sldId id="2251"/>
            <p14:sldId id="2307"/>
            <p14:sldId id="3690"/>
            <p14:sldId id="2252"/>
            <p14:sldId id="2309"/>
            <p14:sldId id="3691"/>
            <p14:sldId id="381"/>
            <p14:sldId id="626"/>
            <p14:sldId id="627"/>
            <p14:sldId id="628"/>
            <p14:sldId id="629"/>
            <p14:sldId id="630"/>
            <p14:sldId id="631"/>
            <p14:sldId id="632"/>
            <p14:sldId id="539"/>
            <p14:sldId id="387"/>
            <p14:sldId id="3197"/>
            <p14:sldId id="569"/>
            <p14:sldId id="3198"/>
            <p14:sldId id="3199"/>
            <p14:sldId id="3200"/>
            <p14:sldId id="633"/>
            <p14:sldId id="6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47C"/>
    <a:srgbClr val="6F2C04"/>
    <a:srgbClr val="1C1565"/>
    <a:srgbClr val="432B5D"/>
    <a:srgbClr val="572901"/>
    <a:srgbClr val="18252C"/>
    <a:srgbClr val="1F2128"/>
    <a:srgbClr val="5C3830"/>
    <a:srgbClr val="E3D6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47" autoAdjust="0"/>
  </p:normalViewPr>
  <p:slideViewPr>
    <p:cSldViewPr snapToGrid="0">
      <p:cViewPr varScale="1">
        <p:scale>
          <a:sx n="63" d="100"/>
          <a:sy n="63" d="100"/>
        </p:scale>
        <p:origin x="76" y="56"/>
      </p:cViewPr>
      <p:guideLst/>
    </p:cSldViewPr>
  </p:slideViewPr>
  <p:outlineViewPr>
    <p:cViewPr>
      <p:scale>
        <a:sx n="33" d="100"/>
        <a:sy n="33" d="100"/>
      </p:scale>
      <p:origin x="0" y="-20136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63CB9-F098-429B-9A44-74AE788D0E76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EC499-5EE2-4631-9C35-D5484031D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8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4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C499-5EE2-4631-9C35-D5484031DD5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C499-5EE2-4631-9C35-D5484031DD5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EC499-5EE2-4631-9C35-D5484031DD5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28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08333-0302-4400-AB00-AC1D7288ACD7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9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0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40773-F775-44D7-8481-6106622BFA41}" type="datetimeFigureOut">
              <a:rPr lang="en-US" smtClean="0"/>
              <a:t>06-02-2022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A6C3-EF70-428B-A7E8-170774AC3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916A9A-C967-4515-B761-DD4896BA14C3}"/>
              </a:ext>
            </a:extLst>
          </p:cNvPr>
          <p:cNvSpPr/>
          <p:nvPr/>
        </p:nvSpPr>
        <p:spPr>
          <a:xfrm>
            <a:off x="514154" y="2136267"/>
            <a:ext cx="10900528" cy="2800767"/>
          </a:xfrm>
          <a:prstGeom prst="rect">
            <a:avLst/>
          </a:prstGeom>
          <a:effectLst>
            <a:glow>
              <a:schemeClr val="accent2">
                <a:satMod val="175000"/>
                <a:alpha val="0"/>
              </a:schemeClr>
            </a:glow>
            <a:outerShdw blurRad="50800" dist="38100" dir="2700000" sx="70000" sy="70000" algn="tl" rotWithShape="0">
              <a:prstClr val="black">
                <a:alpha val="9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200"/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Holy Communion Service</a:t>
            </a:r>
          </a:p>
          <a:p>
            <a:pPr lvl="0" algn="ctr" defTabSz="457200"/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Presbyter : Rev. Shaji Jacob Thomas</a:t>
            </a:r>
          </a:p>
          <a:p>
            <a:pPr lvl="0" algn="ctr" defTabSz="457200"/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Live @ Holy Trinity Church</a:t>
            </a:r>
            <a:b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</a:b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Sunday 6</a:t>
            </a:r>
            <a:r>
              <a:rPr lang="en-GB" sz="4400" b="1" baseline="30000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th</a:t>
            </a: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 February, 11 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7D457-FB80-4DE6-B42B-552F8F26A78B}"/>
              </a:ext>
            </a:extLst>
          </p:cNvPr>
          <p:cNvSpPr txBox="1"/>
          <p:nvPr/>
        </p:nvSpPr>
        <p:spPr>
          <a:xfrm>
            <a:off x="8595360" y="447040"/>
            <a:ext cx="305816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</a:t>
            </a:r>
            <a:r>
              <a:rPr lang="en-US" i="1" dirty="0"/>
              <a:t>Rachana</a:t>
            </a:r>
            <a:r>
              <a:rPr lang="en-US" dirty="0"/>
              <a:t> and </a:t>
            </a:r>
            <a:r>
              <a:rPr lang="en-US" i="1" dirty="0"/>
              <a:t>Kerala</a:t>
            </a:r>
            <a:r>
              <a:rPr lang="en-US" dirty="0"/>
              <a:t> fonts to view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6560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82387" y="3452058"/>
            <a:ext cx="71015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Poornamaaya</a:t>
            </a:r>
            <a:r>
              <a:rPr lang="en-IN" sz="4000" b="1" dirty="0"/>
              <a:t> </a:t>
            </a:r>
            <a:r>
              <a:rPr lang="en-IN" sz="4000" b="1" dirty="0" err="1"/>
              <a:t>aasrayathil</a:t>
            </a:r>
            <a:endParaRPr lang="en-IN" sz="4000" b="1" dirty="0"/>
          </a:p>
          <a:p>
            <a:pPr lvl="0"/>
            <a:r>
              <a:rPr lang="en-IN" sz="4000" b="1" dirty="0" err="1"/>
              <a:t>Jeevippaan</a:t>
            </a:r>
            <a:r>
              <a:rPr lang="en-IN" sz="4000" b="1" dirty="0"/>
              <a:t> </a:t>
            </a:r>
            <a:r>
              <a:rPr lang="en-IN" sz="4000" b="1" dirty="0" err="1"/>
              <a:t>aathma</a:t>
            </a:r>
            <a:r>
              <a:rPr lang="en-IN" sz="4000" b="1" dirty="0"/>
              <a:t> </a:t>
            </a:r>
            <a:r>
              <a:rPr lang="en-IN" sz="4000" b="1" dirty="0" err="1"/>
              <a:t>dhaanam</a:t>
            </a:r>
            <a:endParaRPr lang="en-IN" sz="4000" b="1" dirty="0"/>
          </a:p>
          <a:p>
            <a:pPr lvl="0"/>
            <a:r>
              <a:rPr lang="en-IN" sz="4000" b="1" dirty="0" err="1"/>
              <a:t>Nalka</a:t>
            </a:r>
            <a:r>
              <a:rPr lang="en-IN" sz="4000" b="1" dirty="0"/>
              <a:t> </a:t>
            </a:r>
            <a:r>
              <a:rPr lang="en-IN" sz="4000" b="1" dirty="0" err="1"/>
              <a:t>vishwaasatheyum</a:t>
            </a:r>
            <a:r>
              <a:rPr lang="en-IN" sz="40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0194" y="6699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3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508087" y="1558861"/>
            <a:ext cx="113915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ÉâVHÎÞÏ</a:t>
            </a:r>
            <a:r>
              <a:rPr lang="en-US" sz="4000" b="1" dirty="0">
                <a:latin typeface="Kerala" pitchFamily="2" charset="0"/>
              </a:rPr>
              <a:t> ¦</a:t>
            </a:r>
            <a:r>
              <a:rPr lang="en-US" sz="4000" b="1" dirty="0" err="1">
                <a:latin typeface="Kerala" pitchFamily="2" charset="0"/>
              </a:rPr>
              <a:t>dÖÏJßW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¼àÕßMÞX ¦</a:t>
            </a:r>
            <a:r>
              <a:rPr lang="en-US" sz="4000" b="1" dirty="0" err="1">
                <a:latin typeface="Kerala" pitchFamily="2" charset="0"/>
              </a:rPr>
              <a:t>vÆÞÈ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ÈWµ </a:t>
            </a:r>
            <a:r>
              <a:rPr lang="en-US" sz="4000" b="1" dirty="0" err="1">
                <a:latin typeface="Kerala" pitchFamily="2" charset="0"/>
              </a:rPr>
              <a:t>ÕßÖbÞØæJÏá</a:t>
            </a:r>
            <a:r>
              <a:rPr lang="en-US" sz="4000" b="1" dirty="0">
                <a:latin typeface="Kerala" pitchFamily="2" charset="0"/>
              </a:rPr>
              <a:t>¢.</a:t>
            </a:r>
          </a:p>
        </p:txBody>
      </p:sp>
    </p:spTree>
    <p:extLst>
      <p:ext uri="{BB962C8B-B14F-4D97-AF65-F5344CB8AC3E}">
        <p14:creationId xmlns:p14="http://schemas.microsoft.com/office/powerpoint/2010/main" val="3534720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305" y="1720840"/>
            <a:ext cx="100118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ØÍÞçÎÜicfzÞVAáçÕIßÏá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ÖádÖâ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×µ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ÕßçÖ×ÞW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...®K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çÎÞÁçùxVAáçÕIßÏá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¢.....®K ©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JçøLcÞØÍÏáæ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çÎÞÁçùxVAáçÕIßÏá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.....®K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ÎÞVçJÞNÞ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ØÍÏáæ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æÎdÄÞçMÞÜàJÞÏíAáçÕIßÏá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¢...®K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Ìß×MßÈáçÕIßÏá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endParaRPr lang="en-US" sz="36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553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908" y="2233971"/>
            <a:ext cx="106359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¥ÕV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ÖáiÙcÆÏçJÞ¿á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ÈÜï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ÎÈTÞfßçÏÞ¿á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ÄB{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ÖádÖâ×æÏ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ÈßÕVJßçAIÄßÈá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pPr algn="ctr"/>
            <a:r>
              <a:rPr lang="en-US" sz="3600" b="1" dirty="0">
                <a:latin typeface="Kerala" pitchFamily="2" charset="0"/>
              </a:rPr>
              <a:t>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r>
              <a:rPr lang="en-US" sz="3600" b="1" dirty="0">
                <a:latin typeface="Kerala" pitchFamily="2" charset="0"/>
              </a:rPr>
              <a:t>.</a:t>
            </a:r>
          </a:p>
          <a:p>
            <a:endParaRPr lang="en-US" sz="36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303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995" y="2049654"/>
            <a:ext cx="112673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øÞ¼cæJ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ÍøÃµVJÞAZAáçÕIßÏá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ÇßµÞøJßÜáU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ÎæxÜïÞÕVAáçÕIßÏá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</a:t>
            </a:r>
          </a:p>
          <a:p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  <a:p>
            <a:pPr algn="ctr"/>
            <a:r>
              <a:rPr lang="en-US" sz="3600" b="1" dirty="0">
                <a:latin typeface="Kerala" pitchFamily="2" charset="0"/>
              </a:rPr>
              <a:t>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038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007" y="2071784"/>
            <a:ext cx="1088189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çøÞ·ßµZAá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µ×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í¿æM¿áKÕVAá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£¶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ßÄVAá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ÎøßAÞùÞÏÕVAá¢çÕIß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 </a:t>
            </a:r>
          </a:p>
          <a:p>
            <a:pPr algn="ctr"/>
            <a:r>
              <a:rPr lang="en-US" sz="3600" b="1" i="1" dirty="0">
                <a:latin typeface="Kerala" pitchFamily="2" charset="0"/>
              </a:rPr>
              <a:t>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µ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VJÞçÕ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, µ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øáÃÏáIÞµÃæÎ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.</a:t>
            </a:r>
          </a:p>
          <a:p>
            <a:pPr algn="ctr"/>
            <a:endParaRPr lang="en-US" sz="6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64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823" y="1943978"/>
            <a:ext cx="889890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¥·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ÄßµZAá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ÕßÖKßøßAáKÕVAá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ÈÞÅVAá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ÉàÁ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ÈáÍÕßAáKÕVAá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çÕIß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endParaRPr lang="en-US" sz="3600" b="1" dirty="0">
              <a:latin typeface="Kerala" pitchFamily="2" charset="0"/>
            </a:endParaRPr>
          </a:p>
          <a:p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r>
              <a:rPr lang="en-US" sz="3600" b="1" dirty="0">
                <a:latin typeface="Kerala" pitchFamily="2" charset="0"/>
              </a:rPr>
              <a:t>.</a:t>
            </a:r>
          </a:p>
          <a:p>
            <a:endParaRPr lang="en-US" sz="6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919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7" y="1526747"/>
            <a:ext cx="10378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tµÞøJßWÈßKá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qáÄdÉµÞÖJßçÜAá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ÈæN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ßºîÕæa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ØÆí·áÃBæ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ç¸Þ×ßMÞX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ÄAÕH¢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ÈÎáAáçÕIßÏá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dµßØñáÕßæa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ÈÞÎ¢ ¯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xáÉùÏáK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¯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ÕVAáçÕIßÏá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endParaRPr lang="en-US" sz="3600" b="1" dirty="0">
              <a:latin typeface="Kerala" pitchFamily="2" charset="0"/>
            </a:endParaRPr>
          </a:p>
          <a:p>
            <a:r>
              <a:rPr lang="en-US" sz="3600" b="1" dirty="0">
                <a:latin typeface="Kerala" pitchFamily="2" charset="0"/>
              </a:rPr>
              <a:t>  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9583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946" y="1845974"/>
            <a:ext cx="1038205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¨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ÍâÎßÏßW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èÆÕæJ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çØÕßºîí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§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çMÞZ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ÕßdÖÎßAáK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èÆÕÍcÄcçøÞ¿á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LÎßÜïÞJ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ØçLÞ×Jßæa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ÉâVHÄÏßçÜAá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dÉçÕÖßAáKÄßÈÞÏß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pPr algn="ctr"/>
            <a:r>
              <a:rPr lang="en-US" sz="3600" b="1" dirty="0">
                <a:latin typeface="Kerala" pitchFamily="2" charset="0"/>
              </a:rPr>
              <a:t>  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µ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VJÞçÕ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, µ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øáÃÏáIÞµÃæÎ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.</a:t>
            </a:r>
          </a:p>
          <a:p>
            <a:endParaRPr lang="en-US" sz="6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0994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078" y="1501182"/>
            <a:ext cx="11375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Kerala" pitchFamily="2" charset="0"/>
              </a:rPr>
              <a:t>ÈÎáAá </a:t>
            </a:r>
            <a:r>
              <a:rPr lang="en-US" sz="3600" b="1" u="sng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u="sng" dirty="0">
                <a:solidFill>
                  <a:srgbClr val="C00000"/>
                </a:solidFill>
                <a:latin typeface="Kerala" pitchFamily="2" charset="0"/>
              </a:rPr>
              <a:t>¢</a:t>
            </a:r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ØVÕîÖµñÈÞÏ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VJÞçÕ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Èßæa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vÞÕí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ÖøàøÎÞµáK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ØÍæÏ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ÎáÝáÕÈá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Íøßºîá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ÖáiàµøßAáKáÕçÜïÞ</a:t>
            </a:r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0519" y="3779185"/>
            <a:ext cx="1010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Sarvashakthanaaya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karthave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aathmaavu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sareeramaakunna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sabhaye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muzhuvanum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bharichu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sudheekarikkunnuvallo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30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393" y="1622232"/>
            <a:ext cx="11116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ÕßÖái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ØÍÏßæÜ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ÜïÞÕßÇJßÜáÎáU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¼ÈBZAá¢çÕIß ¾BZ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ÝßAáK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çÉfµæ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dÉÞVjÈµç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èµæµÞUÃæÎ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1031" y="3759187"/>
            <a:ext cx="9851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vishudha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sabhayile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ellaa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vidhathilulla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janangalkkum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vendi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kazhikkunnathaaya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apekshakaleum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praarthanakeleyum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kaikkollename</a:t>
            </a:r>
            <a:r>
              <a:rPr lang="en-US" sz="3200" b="1" dirty="0">
                <a:solidFill>
                  <a:srgbClr val="C0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054460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984" y="1395179"/>
            <a:ext cx="10853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ÄßÜáU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³çøÞøáJÈá¢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ÕÈÕæa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ßÏßÜá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ÖádÖâ×ÏßÜá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ÈßæK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ØÄcçJÞ¿á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ÍµñßçÏÞ¿á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çØÕßçAIÄßÈá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¾B{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øfßÄÞÕáÎÞÏ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çÏÖádµßØñáÎâÜ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cÉ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ÃæÎ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æÎX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1983" y="3780041"/>
            <a:ext cx="103066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Athilulla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ororuthanum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avanavante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viliyilum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sushrrooshayilum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sathyathodum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bhakthiyodum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sevikkendathinu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rakshithaavumaaya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YeshuKristhu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moolam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Krupa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arulename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Amen.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3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49450" y="3418290"/>
            <a:ext cx="71580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Innathe</a:t>
            </a:r>
            <a:r>
              <a:rPr lang="en-IN" sz="4000" b="1" dirty="0"/>
              <a:t>’ </a:t>
            </a:r>
            <a:r>
              <a:rPr lang="en-IN" sz="4000" b="1" dirty="0" err="1"/>
              <a:t>en</a:t>
            </a:r>
            <a:r>
              <a:rPr lang="en-IN" sz="4000" b="1" dirty="0"/>
              <a:t> </a:t>
            </a:r>
            <a:r>
              <a:rPr lang="en-IN" sz="4000" b="1" dirty="0" err="1"/>
              <a:t>jeevitham</a:t>
            </a:r>
            <a:endParaRPr lang="en-IN" sz="4000" b="1" dirty="0"/>
          </a:p>
          <a:p>
            <a:pPr lvl="0"/>
            <a:r>
              <a:rPr lang="en-IN" sz="4000" b="1" dirty="0" err="1"/>
              <a:t>Ninne</a:t>
            </a:r>
            <a:r>
              <a:rPr lang="en-IN" sz="4000" b="1" dirty="0"/>
              <a:t>’ </a:t>
            </a:r>
            <a:r>
              <a:rPr lang="en-IN" sz="4000" b="1" dirty="0" err="1"/>
              <a:t>elpicheedunne</a:t>
            </a:r>
            <a:r>
              <a:rPr lang="en-IN" sz="4000" b="1" dirty="0"/>
              <a:t>’</a:t>
            </a:r>
          </a:p>
          <a:p>
            <a:pPr lvl="0"/>
            <a:r>
              <a:rPr lang="en-IN" sz="4000" b="1" dirty="0" err="1"/>
              <a:t>Idhdhine</a:t>
            </a:r>
            <a:r>
              <a:rPr lang="en-IN" sz="4000" b="1" dirty="0"/>
              <a:t>’ </a:t>
            </a:r>
            <a:r>
              <a:rPr lang="en-IN" sz="4000" b="1" dirty="0" err="1"/>
              <a:t>undaakuvaanaay</a:t>
            </a:r>
            <a:endParaRPr lang="en-IN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9948565" y="0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4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584463" y="1583337"/>
            <a:ext cx="10454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§</a:t>
            </a:r>
            <a:r>
              <a:rPr lang="en-US" sz="4000" b="1" dirty="0" err="1">
                <a:latin typeface="Kerala" pitchFamily="2" charset="0"/>
              </a:rPr>
              <a:t>KæJ</a:t>
            </a:r>
            <a:r>
              <a:rPr lang="en-US" sz="4000" b="1" dirty="0">
                <a:latin typeface="Kerala" pitchFamily="2" charset="0"/>
              </a:rPr>
              <a:t> ®X ¼àÕßÄ¢ </a:t>
            </a:r>
          </a:p>
          <a:p>
            <a:r>
              <a:rPr lang="en-US" sz="4000" b="1" dirty="0" err="1">
                <a:latin typeface="Kerala" pitchFamily="2" charset="0"/>
              </a:rPr>
              <a:t>ÈßæK</a:t>
            </a:r>
            <a:r>
              <a:rPr lang="en-US" sz="4000" b="1" dirty="0">
                <a:latin typeface="Kerala" pitchFamily="2" charset="0"/>
              </a:rPr>
              <a:t> ¯</a:t>
            </a:r>
            <a:r>
              <a:rPr lang="en-US" sz="4000" b="1" dirty="0" err="1">
                <a:latin typeface="Kerala" pitchFamily="2" charset="0"/>
              </a:rPr>
              <a:t>ÜíÉßºîà¿áçK</a:t>
            </a:r>
            <a:r>
              <a:rPr lang="en-US" sz="4000" b="1" dirty="0">
                <a:latin typeface="Kerala" pitchFamily="2" charset="0"/>
              </a:rPr>
              <a:t>;</a:t>
            </a:r>
          </a:p>
          <a:p>
            <a:r>
              <a:rPr lang="en-US" sz="4000" b="1" dirty="0">
                <a:latin typeface="Kerala" pitchFamily="2" charset="0"/>
              </a:rPr>
              <a:t>§</a:t>
            </a:r>
            <a:r>
              <a:rPr lang="en-US" sz="4000" b="1" dirty="0" err="1">
                <a:latin typeface="Kerala" pitchFamily="2" charset="0"/>
              </a:rPr>
              <a:t>gßæÈ</a:t>
            </a:r>
            <a:r>
              <a:rPr lang="en-US" sz="4000" b="1" dirty="0">
                <a:latin typeface="Kerala" pitchFamily="2" charset="0"/>
              </a:rPr>
              <a:t> ©</a:t>
            </a:r>
            <a:r>
              <a:rPr lang="en-US" sz="4000" b="1" dirty="0" err="1">
                <a:latin typeface="Kerala" pitchFamily="2" charset="0"/>
              </a:rPr>
              <a:t>IÞµáÕÞÈÞÏí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526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7176" y="810934"/>
            <a:ext cx="10153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Kerala" pitchFamily="2" charset="0"/>
              </a:rPr>
              <a:t>²KÞ¢ ¦</a:t>
            </a:r>
            <a:r>
              <a:rPr lang="en-US" sz="3600" b="1" u="sng" dirty="0" err="1">
                <a:solidFill>
                  <a:srgbClr val="C00000"/>
                </a:solidFill>
                <a:latin typeface="Kerala" pitchFamily="2" charset="0"/>
              </a:rPr>
              <a:t>ÖàVÕÞÆ</a:t>
            </a:r>
            <a:r>
              <a:rPr lang="en-US" sz="3600" b="1" u="sng" dirty="0">
                <a:solidFill>
                  <a:srgbClr val="C00000"/>
                </a:solidFill>
                <a:latin typeface="Kerala" pitchFamily="2" charset="0"/>
              </a:rPr>
              <a:t>¢</a:t>
            </a:r>
          </a:p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çÏÖádµßØñáÕßæa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cÉÏá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èÆÕJßæa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ØíçÈÙÕá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ÉøßÖáiÞvÞÕßæa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âGÞÏíÎÏá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ÜïÞÕçøÞ¿á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§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øßAáÎÞùÞµæG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æÎX</a:t>
            </a:r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8369" y="3984963"/>
            <a:ext cx="101536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Karthaavaya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YeshuKristhuvinte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krupayum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snehavun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parishudhaathmaavinte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kootaaymayum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ningalellaavarodum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irkkumaaraakatte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Amen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66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89" y="1490008"/>
            <a:ext cx="116034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  <a:latin typeface="Kerala" pitchFamily="2" charset="0"/>
              </a:rPr>
              <a:t>¥M¢ </a:t>
            </a:r>
            <a:r>
              <a:rPr lang="en-US" sz="4000" b="1" u="sng" dirty="0" err="1">
                <a:solidFill>
                  <a:srgbClr val="C00000"/>
                </a:solidFill>
                <a:latin typeface="Kerala" pitchFamily="2" charset="0"/>
              </a:rPr>
              <a:t>ÈáùáAW</a:t>
            </a:r>
            <a:endParaRPr lang="en-US" sz="4000" b="1" u="sng" dirty="0">
              <a:solidFill>
                <a:srgbClr val="C00000"/>
              </a:solidFill>
              <a:latin typeface="Kerala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§ÄÞ,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ØçÙÞÆøzÞV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²æJÞøáÎßºîá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ÕØßAáKÄí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dÄ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ÖáÍÕá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®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dÄ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ÎçÈÞÙøÕá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¦µ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áKá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     ØCà.133:1</a:t>
            </a:r>
          </a:p>
        </p:txBody>
      </p:sp>
      <p:sp>
        <p:nvSpPr>
          <p:cNvPr id="3" name="Rectangle 2"/>
          <p:cNvSpPr/>
          <p:nvPr/>
        </p:nvSpPr>
        <p:spPr>
          <a:xfrm>
            <a:off x="3671047" y="3582994"/>
            <a:ext cx="5168338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BREAKING OF THE BREAD </a:t>
            </a:r>
            <a:endParaRPr lang="en-US" sz="3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933" y="4087387"/>
            <a:ext cx="10810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Ithaa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sahodaranmar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orumichu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vasikkunnathu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ethra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subhavum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ethra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manoharavum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akunnu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479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360" y="1893936"/>
            <a:ext cx="10530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¥M¢ ²Kí ¦µ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æµÞIá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ÉÜøÞÏ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ÈÞ¢ ²øá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Öøàø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¦µ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ÈÞ¢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ÜïÞÕøá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¦ ²çø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MJßW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¥¢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ÖßµZ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¦µ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áKáÕçÜïÞ.å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1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æµÞøß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10:17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8360" y="3994568"/>
            <a:ext cx="10356866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Appam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onnaakakondu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palaraaya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shareeram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aakunnu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ellaavarum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 ore’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appathil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amshikal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aakunnuvallo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98768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009" y="1567336"/>
            <a:ext cx="10174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¾ÞX ¥</a:t>
            </a:r>
            <a:r>
              <a:rPr lang="en-US" sz="4000" b="1" dirty="0" err="1">
                <a:latin typeface="Kerala" pitchFamily="2" charset="0"/>
              </a:rPr>
              <a:t>Õæa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â¿ÞøJßW</a:t>
            </a:r>
            <a:r>
              <a:rPr lang="en-US" sz="4000" b="1" dirty="0">
                <a:latin typeface="Kerala" pitchFamily="2" charset="0"/>
              </a:rPr>
              <a:t> ¼Ïç¸Þ×ÏÞ·Bæ{ ¥</a:t>
            </a:r>
            <a:r>
              <a:rPr lang="en-US" sz="4000" b="1" dirty="0" err="1">
                <a:latin typeface="Kerala" pitchFamily="2" charset="0"/>
              </a:rPr>
              <a:t>VMßAá</a:t>
            </a:r>
            <a:r>
              <a:rPr lang="en-US" sz="4000" b="1" dirty="0">
                <a:latin typeface="Kerala" pitchFamily="2" charset="0"/>
              </a:rPr>
              <a:t>¢. ¾ÞX µ</a:t>
            </a:r>
            <a:r>
              <a:rPr lang="en-US" sz="4000" b="1" dirty="0" err="1">
                <a:latin typeface="Kerala" pitchFamily="2" charset="0"/>
              </a:rPr>
              <a:t>VJÞÕßÈá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ÉÞ¿ß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àVJÈ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æºÏîá</a:t>
            </a:r>
            <a:r>
              <a:rPr lang="en-US" sz="4000" b="1" dirty="0">
                <a:latin typeface="Kerala" pitchFamily="2" charset="0"/>
              </a:rPr>
              <a:t>¢.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0008" y="3429000"/>
            <a:ext cx="10711991" cy="2731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Njaan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koodaarathil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jayaghosha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yaagangale’arppikkum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Njaan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Karthaavinu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paadi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keerthanam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cheyyum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8925">
              <a:lnSpc>
                <a:spcPct val="115000"/>
              </a:lnSpc>
              <a:spcAft>
                <a:spcPts val="1000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833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139" y="2160422"/>
            <a:ext cx="10102645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Kerala" pitchFamily="2" charset="0"/>
              </a:rPr>
              <a:t>ØÎÞÇÞÈ¢ </a:t>
            </a:r>
            <a:r>
              <a:rPr lang="en-US" sz="4000" b="1" dirty="0" err="1">
                <a:latin typeface="Kerala" pitchFamily="2" charset="0"/>
              </a:rPr>
              <a:t>ÉâVH</a:t>
            </a:r>
            <a:r>
              <a:rPr lang="en-US" sz="4000" b="1" dirty="0">
                <a:latin typeface="Kerala" pitchFamily="2" charset="0"/>
              </a:rPr>
              <a:t> ØÎÞÇÞÈ¢ </a:t>
            </a:r>
          </a:p>
          <a:p>
            <a:pPr marL="0" indent="0">
              <a:buNone/>
            </a:pPr>
            <a:r>
              <a:rPr lang="en-US" sz="4000" b="1" dirty="0" err="1">
                <a:latin typeface="Kerala" pitchFamily="2" charset="0"/>
              </a:rPr>
              <a:t>ØÄcÎÞÏí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ÜÍßºîà¿á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ÈßÈAá</a:t>
            </a:r>
            <a:endParaRPr lang="en-US" sz="4000" b="1" dirty="0">
              <a:latin typeface="Kerala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9559" y="3688911"/>
            <a:ext cx="12192000" cy="37274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	</a:t>
            </a:r>
            <a:r>
              <a:rPr lang="en-US" sz="3600" b="1" dirty="0" err="1"/>
              <a:t>Samaadhaanam</a:t>
            </a:r>
            <a:r>
              <a:rPr lang="en-US" sz="3600" b="1" dirty="0"/>
              <a:t> </a:t>
            </a:r>
            <a:r>
              <a:rPr lang="en-US" sz="3600" b="1" dirty="0" err="1"/>
              <a:t>poorna</a:t>
            </a:r>
            <a:r>
              <a:rPr lang="en-US" sz="3600" b="1" dirty="0"/>
              <a:t> </a:t>
            </a:r>
            <a:r>
              <a:rPr lang="en-US" sz="3600" b="1" dirty="0" err="1"/>
              <a:t>samadhanam</a:t>
            </a:r>
            <a:endParaRPr lang="en-US" sz="3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	</a:t>
            </a:r>
            <a:r>
              <a:rPr lang="en-US" sz="3600" b="1" dirty="0" err="1"/>
              <a:t>Sathyamaay</a:t>
            </a:r>
            <a:r>
              <a:rPr lang="en-US" sz="3600" b="1" dirty="0"/>
              <a:t> </a:t>
            </a:r>
            <a:r>
              <a:rPr lang="en-US" sz="3600" b="1" dirty="0" err="1"/>
              <a:t>labhicheedum</a:t>
            </a:r>
            <a:r>
              <a:rPr lang="en-US" sz="3600" b="1" dirty="0"/>
              <a:t> </a:t>
            </a:r>
            <a:r>
              <a:rPr lang="en-US" sz="3600" b="1" dirty="0" err="1"/>
              <a:t>ninakku</a:t>
            </a:r>
            <a:endParaRPr lang="en-US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586689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522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153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dµßØñàÏ·àÄ</a:t>
            </a:r>
            <a:r>
              <a:rPr lang="en-US" sz="6600" b="1" dirty="0">
                <a:solidFill>
                  <a:srgbClr val="153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¢ 158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566" y="2665585"/>
            <a:ext cx="407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153A06"/>
                </a:solidFill>
                <a:latin typeface="Colonna MT" panose="04020805060202030203" pitchFamily="82" charset="0"/>
              </a:rPr>
              <a:t>Lyrics 158</a:t>
            </a:r>
          </a:p>
        </p:txBody>
      </p:sp>
    </p:spTree>
    <p:extLst>
      <p:ext uri="{BB962C8B-B14F-4D97-AF65-F5344CB8AC3E}">
        <p14:creationId xmlns:p14="http://schemas.microsoft.com/office/powerpoint/2010/main" val="34016408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404" y="3970471"/>
            <a:ext cx="888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krupayam nadhiyarikil-ninte’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Malinatha neekkaan paapi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kripayaam nadhiyarikil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158- Chorus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36558" y="1715678"/>
            <a:ext cx="1129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ÈÆßÏøßµßW_Èßæa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ÎÜßÈÄ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ÈàAÞX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841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1961" y="3977322"/>
            <a:ext cx="82044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Thedi ninne’ kaanmaanettam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Vaadi malarnna vannullam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Odivannu padukalangettu kurishil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Nedi ninte’ raksha Yeshu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1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588849" y="1527142"/>
            <a:ext cx="1102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çÄ¿ß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ÈßæK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ÞpÞçÈx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 err="1">
                <a:latin typeface="Kerala" pitchFamily="2" charset="0"/>
              </a:rPr>
              <a:t>ÕÞ¿ß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ÎÜVKÕÈáU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³¿ßÕKá </a:t>
            </a:r>
            <a:r>
              <a:rPr lang="en-US" sz="4000" b="1" dirty="0" err="1">
                <a:latin typeface="Kerala" pitchFamily="2" charset="0"/>
              </a:rPr>
              <a:t>ÉÞ¿á</a:t>
            </a:r>
            <a:r>
              <a:rPr lang="en-US" sz="4000" b="1" dirty="0">
                <a:latin typeface="Kerala" pitchFamily="2" charset="0"/>
              </a:rPr>
              <a:t>µ{</a:t>
            </a:r>
            <a:r>
              <a:rPr lang="en-US" sz="4000" b="1" dirty="0" err="1">
                <a:latin typeface="Kerala" pitchFamily="2" charset="0"/>
              </a:rPr>
              <a:t>çBxá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áøßÖßW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çÈ¿ß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Èßæa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øf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çÏÖá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359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2370" y="3705904"/>
            <a:ext cx="82421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Modiyod uyartthu pitha-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Vodirunnu madhyasthanaay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Kenapekshikkunnu vegam-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6293" y="210026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1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886120" y="1657883"/>
            <a:ext cx="10693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çÎÞ¿ßçÏÞ¿áÏVJá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ÉßÄÞ</a:t>
            </a:r>
            <a:r>
              <a:rPr lang="en-US" sz="4000" b="1" dirty="0">
                <a:latin typeface="Kerala" pitchFamily="2" charset="0"/>
              </a:rPr>
              <a:t>_</a:t>
            </a:r>
          </a:p>
          <a:p>
            <a:r>
              <a:rPr lang="en-US" sz="4000" b="1" dirty="0" err="1">
                <a:latin typeface="Kerala" pitchFamily="2" charset="0"/>
              </a:rPr>
              <a:t>çÕÞ¿ßøáKá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ÎicØíÅÈÞÏí</a:t>
            </a:r>
            <a:r>
              <a:rPr lang="en-US" sz="4000" b="1" dirty="0">
                <a:latin typeface="Kerala" pitchFamily="2" charset="0"/>
              </a:rPr>
              <a:t>_</a:t>
            </a:r>
          </a:p>
          <a:p>
            <a:r>
              <a:rPr lang="en-US" sz="4000" b="1" dirty="0" err="1">
                <a:latin typeface="Kerala" pitchFamily="2" charset="0"/>
              </a:rPr>
              <a:t>çµÃçÉfßAáKá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çÕ</a:t>
            </a:r>
            <a:r>
              <a:rPr lang="en-US" sz="4000" b="1" dirty="0">
                <a:latin typeface="Kerala" pitchFamily="2" charset="0"/>
              </a:rPr>
              <a:t>·¢_</a:t>
            </a:r>
          </a:p>
        </p:txBody>
      </p:sp>
    </p:spTree>
    <p:extLst>
      <p:ext uri="{BB962C8B-B14F-4D97-AF65-F5344CB8AC3E}">
        <p14:creationId xmlns:p14="http://schemas.microsoft.com/office/powerpoint/2010/main" val="40443159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404" y="3970471"/>
            <a:ext cx="888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krupayam nadhiyarikil-ninte’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Malinatha neekkaan paapi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kripayaam nadhiyarikil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158- Chorus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36558" y="1715678"/>
            <a:ext cx="1129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ÈÆßÏøßµßW_Èßæa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ÎÜßÈÄ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ÈàAÞX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1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3147" y="3527272"/>
            <a:ext cx="71298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Ullathellaam</a:t>
            </a:r>
            <a:r>
              <a:rPr lang="en-IN" sz="4000" b="1" dirty="0"/>
              <a:t> Nin </a:t>
            </a:r>
            <a:r>
              <a:rPr lang="en-IN" sz="4000" b="1" dirty="0" err="1"/>
              <a:t>hithamaay</a:t>
            </a:r>
            <a:endParaRPr lang="en-IN" sz="4000" b="1" dirty="0"/>
          </a:p>
          <a:p>
            <a:pPr lvl="0"/>
            <a:r>
              <a:rPr lang="en-IN" sz="4000" b="1" dirty="0" err="1"/>
              <a:t>Kaikondeeduvaan</a:t>
            </a:r>
            <a:r>
              <a:rPr lang="en-IN" sz="4000" b="1" dirty="0"/>
              <a:t> </a:t>
            </a:r>
            <a:r>
              <a:rPr lang="en-IN" sz="4000" b="1" dirty="0" err="1"/>
              <a:t>sadhaa</a:t>
            </a:r>
            <a:endParaRPr lang="en-IN" sz="4000" b="1" dirty="0"/>
          </a:p>
          <a:p>
            <a:pPr lvl="0"/>
            <a:r>
              <a:rPr lang="en-IN" sz="4000" b="1" dirty="0" err="1"/>
              <a:t>Nalkenam</a:t>
            </a:r>
            <a:r>
              <a:rPr lang="en-IN" sz="4000" b="1" dirty="0"/>
              <a:t> </a:t>
            </a:r>
            <a:r>
              <a:rPr lang="en-IN" sz="4000" b="1" dirty="0" err="1"/>
              <a:t>krupa</a:t>
            </a:r>
            <a:r>
              <a:rPr lang="en-IN" sz="4000" b="1" dirty="0"/>
              <a:t> </a:t>
            </a:r>
            <a:r>
              <a:rPr lang="en-IN" sz="4000" b="1" dirty="0" err="1"/>
              <a:t>Thaathaa</a:t>
            </a:r>
            <a:r>
              <a:rPr lang="en-IN" sz="40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48565" y="45482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4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603774" y="1588280"/>
            <a:ext cx="10218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©</a:t>
            </a:r>
            <a:r>
              <a:rPr lang="en-US" sz="4000" b="1" dirty="0" err="1">
                <a:latin typeface="Kerala" pitchFamily="2" charset="0"/>
              </a:rPr>
              <a:t>UæÄÜïÞ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ÙßÄÎÞÏí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èµæAÞIà¿áÕÞX</a:t>
            </a:r>
            <a:r>
              <a:rPr lang="en-US" sz="4000" b="1" dirty="0">
                <a:latin typeface="Kerala" pitchFamily="2" charset="0"/>
              </a:rPr>
              <a:t> ØÆÞ</a:t>
            </a:r>
          </a:p>
          <a:p>
            <a:r>
              <a:rPr lang="en-US" sz="4000" b="1" dirty="0" err="1">
                <a:latin typeface="Kerala" pitchFamily="2" charset="0"/>
              </a:rPr>
              <a:t>ÈWçµÃ</a:t>
            </a:r>
            <a:r>
              <a:rPr lang="en-US" sz="4000" b="1" dirty="0">
                <a:latin typeface="Kerala" pitchFamily="2" charset="0"/>
              </a:rPr>
              <a:t>¢ µ</a:t>
            </a:r>
            <a:r>
              <a:rPr lang="en-US" sz="4000" b="1" dirty="0" err="1">
                <a:latin typeface="Kerala" pitchFamily="2" charset="0"/>
              </a:rPr>
              <a:t>cÉ</a:t>
            </a:r>
            <a:r>
              <a:rPr lang="en-US" sz="4000" b="1" dirty="0">
                <a:latin typeface="Kerala" pitchFamily="2" charset="0"/>
              </a:rPr>
              <a:t> ÄÞÄÞ.</a:t>
            </a:r>
          </a:p>
        </p:txBody>
      </p:sp>
    </p:spTree>
    <p:extLst>
      <p:ext uri="{BB962C8B-B14F-4D97-AF65-F5344CB8AC3E}">
        <p14:creationId xmlns:p14="http://schemas.microsoft.com/office/powerpoint/2010/main" val="195325183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419" y="3847312"/>
            <a:ext cx="92225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Ashudhikalozhichu nin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Akruthyangalakatteedaan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Vishudhiyinnuravaye thuranna maarvil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Kulichu neeyanudinam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210207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2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48185" y="1434282"/>
            <a:ext cx="11792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Öáißµæ</a:t>
            </a:r>
            <a:r>
              <a:rPr lang="en-US" sz="4000" b="1" dirty="0">
                <a:latin typeface="Kerala" pitchFamily="2" charset="0"/>
              </a:rPr>
              <a:t>{</a:t>
            </a:r>
            <a:r>
              <a:rPr lang="en-US" sz="4000" b="1" dirty="0" err="1">
                <a:latin typeface="Kerala" pitchFamily="2" charset="0"/>
              </a:rPr>
              <a:t>ÞÝßºîá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¥µ</a:t>
            </a:r>
            <a:r>
              <a:rPr lang="en-US" sz="4000" b="1" dirty="0" err="1">
                <a:latin typeface="Kerala" pitchFamily="2" charset="0"/>
              </a:rPr>
              <a:t>cÄcB</a:t>
            </a:r>
            <a:r>
              <a:rPr lang="en-US" sz="4000" b="1" dirty="0">
                <a:latin typeface="Kerala" pitchFamily="2" charset="0"/>
              </a:rPr>
              <a:t>{µ</a:t>
            </a:r>
            <a:r>
              <a:rPr lang="en-US" sz="4000" b="1" dirty="0" err="1">
                <a:latin typeface="Kerala" pitchFamily="2" charset="0"/>
              </a:rPr>
              <a:t>xà¿ÞX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ÕßÖáißÏßKáùÕæÏ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ÄáùK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ÎÞVÕîßW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µá{</a:t>
            </a:r>
            <a:r>
              <a:rPr lang="en-US" sz="4000" b="1" dirty="0" err="1">
                <a:latin typeface="Kerala" pitchFamily="2" charset="0"/>
              </a:rPr>
              <a:t>ßºîá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ÈàÏÈáÆßÈ</a:t>
            </a:r>
            <a:r>
              <a:rPr lang="en-US" sz="4000" b="1" dirty="0">
                <a:latin typeface="Kerala" pitchFamily="2" charset="0"/>
              </a:rPr>
              <a:t>¢</a:t>
            </a:r>
          </a:p>
        </p:txBody>
      </p:sp>
    </p:spTree>
    <p:extLst>
      <p:ext uri="{BB962C8B-B14F-4D97-AF65-F5344CB8AC3E}">
        <p14:creationId xmlns:p14="http://schemas.microsoft.com/office/powerpoint/2010/main" val="220454631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8869" y="3722797"/>
            <a:ext cx="73183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Veluppichankiye’ pinne’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Kudicheedil thadichu nee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Vishudhanay valarnneedum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272" y="161995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2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59040" y="16541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æÕ{</a:t>
            </a:r>
            <a:r>
              <a:rPr lang="en-US" sz="4000" b="1" dirty="0" err="1">
                <a:latin typeface="Kerala" pitchFamily="2" charset="0"/>
              </a:rPr>
              <a:t>áMßºîCßæÏ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ÉßæK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á¿ßºîà¿ßW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Ä¿ßºîá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ÕßÖáiÈÞÏíÕ</a:t>
            </a:r>
            <a:r>
              <a:rPr lang="en-US" sz="4000" b="1" dirty="0">
                <a:latin typeface="Kerala" pitchFamily="2" charset="0"/>
              </a:rPr>
              <a:t>{</a:t>
            </a:r>
            <a:r>
              <a:rPr lang="en-US" sz="4000" b="1" dirty="0" err="1">
                <a:latin typeface="Kerala" pitchFamily="2" charset="0"/>
              </a:rPr>
              <a:t>VKà¿á</a:t>
            </a:r>
            <a:r>
              <a:rPr lang="en-US" sz="4000" b="1" dirty="0">
                <a:latin typeface="Kerala" pitchFamily="2" charset="0"/>
              </a:rPr>
              <a:t>¢_</a:t>
            </a:r>
          </a:p>
          <a:p>
            <a:endParaRPr lang="en-US" sz="4000" b="1" dirty="0" err="1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561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404" y="3970471"/>
            <a:ext cx="888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krupayam nadhiyarikil-ninte’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Malinatha neekkaan paapi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kripayaam nadhiyarikil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158- Chorus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36558" y="1715678"/>
            <a:ext cx="1129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ÈÆßÏøßµßW_Èßæa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ÎÜßÈÄ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ÈàAÞX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3877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2627" y="4063288"/>
            <a:ext cx="81384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Parishudhaathmaavu 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Maranaavasthaye’ kandu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Karalalinjarikil vanneduthu ninne’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Thiru jeevan oothi ninnil</a:t>
            </a:r>
          </a:p>
          <a:p>
            <a:pPr marL="512763"/>
            <a:endParaRPr lang="nl-NL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5272" y="172505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3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681763" y="1508743"/>
            <a:ext cx="116139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ÉøßÖáiÞvÞÕá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ÎøÃÞÕØíÅæÏ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Iá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µø{</a:t>
            </a:r>
            <a:r>
              <a:rPr lang="en-US" sz="4000" b="1" dirty="0" err="1">
                <a:latin typeface="Kerala" pitchFamily="2" charset="0"/>
              </a:rPr>
              <a:t>ÜßEøßµßW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ÕæK¿áJá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ÈßæK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Äßøá</a:t>
            </a:r>
            <a:r>
              <a:rPr lang="en-US" sz="4000" b="1" dirty="0">
                <a:latin typeface="Kerala" pitchFamily="2" charset="0"/>
              </a:rPr>
              <a:t> ¼àÕX ª</a:t>
            </a:r>
            <a:r>
              <a:rPr lang="en-US" sz="4000" b="1" dirty="0" err="1">
                <a:latin typeface="Kerala" pitchFamily="2" charset="0"/>
              </a:rPr>
              <a:t>Äß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ÈßKßW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366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8552" y="3666237"/>
            <a:ext cx="7139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Maru roopamakki ninne’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Thiru snaanam nalkiyavan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Parishudhanai nadathum-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272" y="83721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3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77894" y="1625847"/>
            <a:ext cx="9761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ÎùáøâÉÎÞAß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ÈßæK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ÄßøáØíÈÞÈ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ÈWµßÏÕX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ÉøßÖáiÈÞÏíÈ¿Já</a:t>
            </a:r>
            <a:r>
              <a:rPr lang="en-US" sz="4000" b="1" dirty="0">
                <a:latin typeface="Kerala" pitchFamily="2" charset="0"/>
              </a:rPr>
              <a:t>¢_</a:t>
            </a:r>
          </a:p>
        </p:txBody>
      </p:sp>
    </p:spTree>
    <p:extLst>
      <p:ext uri="{BB962C8B-B14F-4D97-AF65-F5344CB8AC3E}">
        <p14:creationId xmlns:p14="http://schemas.microsoft.com/office/powerpoint/2010/main" val="284054031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404" y="3970471"/>
            <a:ext cx="888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krupayam nadhiyarikil-ninte’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Malinatha neekkaan paapi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kripayaam nadhiyarikil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158- Chorus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36558" y="1715678"/>
            <a:ext cx="1129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ÈÆßÏøßµßW_Èßæa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ÎÜßÈÄ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ÈàAÞX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029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5678" y="3959138"/>
            <a:ext cx="992014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Sathyamaam  thiruvachanam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Shudhi varutheedum ninne’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Shudhiyin vazhiyathil nadathum vachanam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Nithyam ninte’ paadhangalkku</a:t>
            </a:r>
          </a:p>
        </p:txBody>
      </p:sp>
      <p:sp>
        <p:nvSpPr>
          <p:cNvPr id="4" name="Rectangle 3"/>
          <p:cNvSpPr/>
          <p:nvPr/>
        </p:nvSpPr>
        <p:spPr>
          <a:xfrm>
            <a:off x="9436803" y="214546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4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662152" y="1555421"/>
            <a:ext cx="11529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ØÄcÎÞ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ÄßøáÕºÈ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 err="1">
                <a:latin typeface="Kerala" pitchFamily="2" charset="0"/>
              </a:rPr>
              <a:t>Öáiß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ÕøáJà¿á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ÈßæK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ÖáißÏßX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ÕÝßÏÄßW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È¿Já</a:t>
            </a:r>
            <a:r>
              <a:rPr lang="en-US" sz="4000" b="1" dirty="0">
                <a:latin typeface="Kerala" pitchFamily="2" charset="0"/>
              </a:rPr>
              <a:t>¢ ÕºÈ¢</a:t>
            </a:r>
          </a:p>
          <a:p>
            <a:r>
              <a:rPr lang="en-US" sz="4000" b="1" dirty="0" err="1">
                <a:latin typeface="Kerala" pitchFamily="2" charset="0"/>
              </a:rPr>
              <a:t>ÈßÄc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Èßæa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ÉÞÆBZAá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7142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6695" y="3813310"/>
            <a:ext cx="79310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Sathya velicham thannittu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Shudhathayin shudhasthala-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thethuvolam thunacheedum-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272" y="19444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4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59040" y="1703793"/>
            <a:ext cx="10242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ØÄcæÕ</a:t>
            </a:r>
            <a:r>
              <a:rPr lang="en-US" sz="4000" b="1" dirty="0">
                <a:latin typeface="Kerala" pitchFamily="2" charset="0"/>
              </a:rPr>
              <a:t>{</a:t>
            </a:r>
            <a:r>
              <a:rPr lang="en-US" sz="4000" b="1" dirty="0" err="1">
                <a:latin typeface="Kerala" pitchFamily="2" charset="0"/>
              </a:rPr>
              <a:t>ßºî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ÄKßGá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ÖáiÄÏßX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ÖáiØíÅÜ</a:t>
            </a:r>
            <a:r>
              <a:rPr lang="en-US" sz="4000" b="1" dirty="0">
                <a:latin typeface="Kerala" pitchFamily="2" charset="0"/>
              </a:rPr>
              <a:t>_</a:t>
            </a:r>
          </a:p>
          <a:p>
            <a:r>
              <a:rPr lang="en-US" sz="4000" b="1" dirty="0" err="1">
                <a:latin typeface="Kerala" pitchFamily="2" charset="0"/>
              </a:rPr>
              <a:t>æJJáçÕÞ</a:t>
            </a:r>
            <a:r>
              <a:rPr lang="en-US" sz="4000" b="1" dirty="0">
                <a:latin typeface="Kerala" pitchFamily="2" charset="0"/>
              </a:rPr>
              <a:t>{¢ </a:t>
            </a:r>
            <a:r>
              <a:rPr lang="en-US" sz="4000" b="1" dirty="0" err="1">
                <a:latin typeface="Kerala" pitchFamily="2" charset="0"/>
              </a:rPr>
              <a:t>ÄáÃºîà¿á</a:t>
            </a:r>
            <a:r>
              <a:rPr lang="en-US" sz="4000" b="1" dirty="0">
                <a:latin typeface="Kerala" pitchFamily="2" charset="0"/>
              </a:rPr>
              <a:t>¢_</a:t>
            </a:r>
          </a:p>
        </p:txBody>
      </p:sp>
    </p:spTree>
    <p:extLst>
      <p:ext uri="{BB962C8B-B14F-4D97-AF65-F5344CB8AC3E}">
        <p14:creationId xmlns:p14="http://schemas.microsoft.com/office/powerpoint/2010/main" val="22347068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404" y="3970471"/>
            <a:ext cx="888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krupayam nadhiyarikil-ninte’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Malinatha neekkaan paapi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kripayaam nadhiyarikil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158- Chorus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36558" y="1715678"/>
            <a:ext cx="1129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ÈÆßÏøßµßW_Èßæa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ÎÜßÈÄ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ÈàAÞX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319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5248" y="3992359"/>
            <a:ext cx="98070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Shudhiyinnalankaarathil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Shudhimanmare sthuthippin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Shudhathayil vasikkum Yahovaaye’ ningal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Nithyam nithyam valarnnu nam</a:t>
            </a:r>
          </a:p>
        </p:txBody>
      </p:sp>
      <p:sp>
        <p:nvSpPr>
          <p:cNvPr id="4" name="Rectangle 3"/>
          <p:cNvSpPr/>
          <p:nvPr/>
        </p:nvSpPr>
        <p:spPr>
          <a:xfrm>
            <a:off x="9352721" y="235567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5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23481" y="1437814"/>
            <a:ext cx="11468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ÖáißÏßKÜCÞøJßW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ÖáißÎÞzÞæø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ØñáÄßMßX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ÖáiÄÏßW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ÕØßAá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ÏçÙÞÕÞæÏ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ÈßBZ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ÈßÄc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ÈßÄc</a:t>
            </a:r>
            <a:r>
              <a:rPr lang="en-US" sz="4000" b="1" dirty="0">
                <a:latin typeface="Kerala" pitchFamily="2" charset="0"/>
              </a:rPr>
              <a:t>¢ Õ{</a:t>
            </a:r>
            <a:r>
              <a:rPr lang="en-US" sz="4000" b="1" dirty="0" err="1">
                <a:latin typeface="Kerala" pitchFamily="2" charset="0"/>
              </a:rPr>
              <a:t>VKá</a:t>
            </a:r>
            <a:r>
              <a:rPr lang="en-US" sz="4000" b="1" dirty="0">
                <a:latin typeface="Kerala" pitchFamily="2" charset="0"/>
              </a:rPr>
              <a:t> ÈÞ¢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F9F50-5B80-4C4B-9BE8-A0D3CCE35D28}"/>
              </a:ext>
            </a:extLst>
          </p:cNvPr>
          <p:cNvSpPr/>
          <p:nvPr/>
        </p:nvSpPr>
        <p:spPr>
          <a:xfrm>
            <a:off x="0" y="6679324"/>
            <a:ext cx="12192000" cy="178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6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8939" y="3762942"/>
            <a:ext cx="74880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Veenu</a:t>
            </a:r>
            <a:r>
              <a:rPr lang="en-IN" sz="4000" b="1" dirty="0"/>
              <a:t> </a:t>
            </a:r>
            <a:r>
              <a:rPr lang="en-IN" sz="4000" b="1" dirty="0" err="1"/>
              <a:t>pokil</a:t>
            </a:r>
            <a:r>
              <a:rPr lang="en-IN" sz="4000" b="1" dirty="0"/>
              <a:t> </a:t>
            </a:r>
            <a:r>
              <a:rPr lang="en-IN" sz="4000" b="1" dirty="0" err="1"/>
              <a:t>thalkshanam</a:t>
            </a:r>
            <a:endParaRPr lang="en-IN" sz="4000" b="1" dirty="0"/>
          </a:p>
          <a:p>
            <a:pPr lvl="0"/>
            <a:r>
              <a:rPr lang="en-IN" sz="4000" b="1" dirty="0" err="1"/>
              <a:t>Njaan</a:t>
            </a:r>
            <a:r>
              <a:rPr lang="en-IN" sz="4000" b="1" dirty="0"/>
              <a:t> </a:t>
            </a:r>
            <a:r>
              <a:rPr lang="en-IN" sz="4000" b="1" dirty="0" err="1"/>
              <a:t>anuthapikkenam</a:t>
            </a:r>
            <a:endParaRPr lang="en-IN" sz="4000" b="1" dirty="0"/>
          </a:p>
          <a:p>
            <a:pPr lvl="0"/>
            <a:r>
              <a:rPr lang="en-IN" sz="4000" b="1" dirty="0" err="1"/>
              <a:t>Sthothram</a:t>
            </a:r>
            <a:r>
              <a:rPr lang="en-IN" sz="4000" b="1" dirty="0"/>
              <a:t> </a:t>
            </a:r>
            <a:r>
              <a:rPr lang="en-IN" sz="4000" b="1" dirty="0" err="1"/>
              <a:t>cheythum</a:t>
            </a:r>
            <a:r>
              <a:rPr lang="en-IN" sz="4000" b="1" dirty="0"/>
              <a:t> </a:t>
            </a:r>
            <a:r>
              <a:rPr lang="en-IN" sz="4000" b="1" dirty="0" err="1"/>
              <a:t>ellaattinum</a:t>
            </a:r>
            <a:endParaRPr lang="en-IN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9948565" y="45482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5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490653" y="1561418"/>
            <a:ext cx="12098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ÕàÃáçÉÞµßW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ÄWfÃ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¾ÞX ¥</a:t>
            </a:r>
            <a:r>
              <a:rPr lang="en-US" sz="4000" b="1" dirty="0" err="1">
                <a:latin typeface="Kerala" pitchFamily="2" charset="0"/>
              </a:rPr>
              <a:t>ÈáÄÉßçAÃ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çØñÞdÄ¢ </a:t>
            </a:r>
            <a:r>
              <a:rPr lang="en-US" sz="4000" b="1" dirty="0" err="1">
                <a:latin typeface="Kerala" pitchFamily="2" charset="0"/>
              </a:rPr>
              <a:t>æºÏñá</a:t>
            </a:r>
            <a:r>
              <a:rPr lang="en-US" sz="4000" b="1" dirty="0">
                <a:latin typeface="Kerala" pitchFamily="2" charset="0"/>
              </a:rPr>
              <a:t>¢ ®</a:t>
            </a:r>
            <a:r>
              <a:rPr lang="en-US" sz="4000" b="1" dirty="0" err="1">
                <a:latin typeface="Kerala" pitchFamily="2" charset="0"/>
              </a:rPr>
              <a:t>ÜïÞxßKá</a:t>
            </a:r>
            <a:r>
              <a:rPr lang="en-US" sz="4000" b="1" dirty="0">
                <a:latin typeface="Kerala" pitchFamily="2" charset="0"/>
              </a:rPr>
              <a:t>¢</a:t>
            </a:r>
          </a:p>
        </p:txBody>
      </p:sp>
    </p:spTree>
    <p:extLst>
      <p:ext uri="{BB962C8B-B14F-4D97-AF65-F5344CB8AC3E}">
        <p14:creationId xmlns:p14="http://schemas.microsoft.com/office/powerpoint/2010/main" val="34486238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3518" y="3581395"/>
            <a:ext cx="75917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Shudhathayil muthirnnu paa- 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patthe nashippicheedukil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Kristuvil jeevicheedum nam-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272" y="268387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 – Stanza 5 of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806174" y="1550433"/>
            <a:ext cx="10260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ÖáiÄÏßW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ÎáÄßVKá</a:t>
            </a:r>
            <a:r>
              <a:rPr lang="en-US" sz="4000" b="1" dirty="0">
                <a:latin typeface="Kerala" pitchFamily="2" charset="0"/>
              </a:rPr>
              <a:t> ÉÞ_</a:t>
            </a:r>
          </a:p>
          <a:p>
            <a:r>
              <a:rPr lang="en-US" sz="4000" b="1" dirty="0" err="1">
                <a:latin typeface="Kerala" pitchFamily="2" charset="0"/>
              </a:rPr>
              <a:t>ÉæJ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ÈÖßMßºîà¿áµßW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dµßØñáÕßW</a:t>
            </a:r>
            <a:r>
              <a:rPr lang="en-US" sz="4000" b="1" dirty="0">
                <a:latin typeface="Kerala" pitchFamily="2" charset="0"/>
              </a:rPr>
              <a:t> ¼àÕßºîà¿á¢ ÈÞ¢_</a:t>
            </a:r>
          </a:p>
        </p:txBody>
      </p:sp>
    </p:spTree>
    <p:extLst>
      <p:ext uri="{BB962C8B-B14F-4D97-AF65-F5344CB8AC3E}">
        <p14:creationId xmlns:p14="http://schemas.microsoft.com/office/powerpoint/2010/main" val="362948483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4404" y="3970471"/>
            <a:ext cx="888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krupayam nadhiyarikil-ninte’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Malinatha neekkaan paapi</a:t>
            </a:r>
          </a:p>
          <a:p>
            <a:pPr marL="512763"/>
            <a:r>
              <a:rPr lang="nl-N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 vaa kripayaam nadhiyarikil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9329" y="120869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Lyrics 158- Chorus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D6AAE7-64F0-4253-874E-31DD4F0850CA}"/>
              </a:ext>
            </a:extLst>
          </p:cNvPr>
          <p:cNvSpPr/>
          <p:nvPr/>
        </p:nvSpPr>
        <p:spPr>
          <a:xfrm>
            <a:off x="736558" y="1715678"/>
            <a:ext cx="11297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ÈÆßÏøßµßW_Èßæa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ÎÜßÈÄ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ÈàAÞX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ÉÞÉà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³¿ß ÕÞ µ</a:t>
            </a:r>
            <a:r>
              <a:rPr lang="en-US" sz="4000" b="1" dirty="0" err="1">
                <a:latin typeface="Kerala" pitchFamily="2" charset="0"/>
              </a:rPr>
              <a:t>cÉÏÞ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ÈÆßÏøßµßW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5042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97" y="1290358"/>
            <a:ext cx="11032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dÉßÏÉádÄæa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øµñJÞW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Èßæa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cÉÞØÈJßçÜAáU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ÉáÄáÕÝßæÏ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dÉÄß×íÀßºîßøßAáK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ÉøßÖáiÉßÄÞçÕ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¥ÕX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Îá¶ÞLø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çÏÞ·cøÞÏ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¾BZ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ÈßCçÜAí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¥¿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áJáÕøáKá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0837" y="3598682"/>
            <a:ext cx="103223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priyaputhrante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rakthathaal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krupaasanathilekkulla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puthu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vazhiye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prathishttichirikkunna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pithaave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mukhaanthiram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ayogyaraaya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njanghal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Ninkalekku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aduthu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varunnu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0484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1674674"/>
            <a:ext cx="10618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ØbV·JßÜá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ÍâÎßÏßÜáÎáUæÄÜïÞ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ÈßÈAáUÄçÜïÞ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èµÏßWÈßKá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ÕÞBß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¾BZ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ÈßÈAá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ÄøáKçÄÏáUá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  <a:endParaRPr lang="en-US" sz="32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130" y="3429000"/>
            <a:ext cx="10203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Swargathilum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bhoomiyilumullathellam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ninakkullathallo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kayyilninnu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vaanghi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Ninakku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tharunnatheyullu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67306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610" y="1213820"/>
            <a:ext cx="10432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¾Bæ{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¾B{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¨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ÆÞÈBæ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Èà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èµæAÞIí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ÎÙÄbJßÈÞÏß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©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ÉçÏÞ·ßAÃæÎKá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ÄÞÝíÎçÏÞæ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¾BZ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ÈßçKÞ¿çÉfßAáKá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æÎX</a:t>
            </a:r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4452" y="3726826"/>
            <a:ext cx="1043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Njangaleyum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ee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dhanangaleyum</a:t>
            </a:r>
            <a:r>
              <a:rPr lang="en-US" sz="3200" b="1" dirty="0">
                <a:solidFill>
                  <a:srgbClr val="C00000"/>
                </a:solidFill>
              </a:rPr>
              <a:t> Nee </a:t>
            </a:r>
            <a:r>
              <a:rPr lang="en-US" sz="3200" b="1" dirty="0" err="1">
                <a:solidFill>
                  <a:srgbClr val="C00000"/>
                </a:solidFill>
              </a:rPr>
              <a:t>kaikkondu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mahathvathinaayi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upayogikkanamennu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thazhmayode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ninnodu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apekshikkunnu</a:t>
            </a:r>
            <a:r>
              <a:rPr lang="en-US" sz="3200" b="1" dirty="0">
                <a:solidFill>
                  <a:srgbClr val="C00000"/>
                </a:solidFill>
              </a:rPr>
              <a:t>. Amen</a:t>
            </a:r>
          </a:p>
        </p:txBody>
      </p:sp>
    </p:spTree>
    <p:extLst>
      <p:ext uri="{BB962C8B-B14F-4D97-AF65-F5344CB8AC3E}">
        <p14:creationId xmlns:p14="http://schemas.microsoft.com/office/powerpoint/2010/main" val="25901062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082" y="1490062"/>
            <a:ext cx="11107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Kerala" pitchFamily="2" charset="0"/>
              </a:rPr>
              <a:t>çÏÖáçÕ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çdÖ×íÀ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ÎÙÞÉáçøÞÙßÄÈÞÏáçUÞçÕ</a:t>
            </a:r>
            <a:r>
              <a:rPr lang="en-US" sz="3600" b="1" dirty="0">
                <a:latin typeface="Kerala" pitchFamily="2" charset="0"/>
              </a:rPr>
              <a:t>, Èßæa </a:t>
            </a:r>
            <a:r>
              <a:rPr lang="en-US" sz="3600" b="1" dirty="0" err="1">
                <a:latin typeface="Kerala" pitchFamily="2" charset="0"/>
              </a:rPr>
              <a:t>Öß×czÞøáæ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È¿áÕßW</a:t>
            </a:r>
            <a:r>
              <a:rPr lang="en-US" sz="3600" b="1" dirty="0">
                <a:latin typeface="Kerala" pitchFamily="2" charset="0"/>
              </a:rPr>
              <a:t> Èà </a:t>
            </a:r>
            <a:r>
              <a:rPr lang="en-US" sz="3600" b="1" dirty="0" err="1">
                <a:latin typeface="Kerala" pitchFamily="2" charset="0"/>
              </a:rPr>
              <a:t>ØKßÙßÄ</a:t>
            </a:r>
            <a:r>
              <a:rPr lang="en-US" sz="3600" b="1" dirty="0"/>
              <a:t>-</a:t>
            </a:r>
            <a:r>
              <a:rPr lang="en-US" sz="3600" b="1" dirty="0">
                <a:latin typeface="Kerala" pitchFamily="2" charset="0"/>
              </a:rPr>
              <a:t> -</a:t>
            </a:r>
            <a:r>
              <a:rPr lang="en-US" sz="3600" b="1" dirty="0" err="1">
                <a:latin typeface="Kerala" pitchFamily="2" charset="0"/>
              </a:rPr>
              <a:t>ÈÞÏßøáKÄáçÉÞæÜ</a:t>
            </a:r>
            <a:r>
              <a:rPr lang="en-US" sz="3600" b="1" dirty="0">
                <a:latin typeface="Kerala" pitchFamily="2" charset="0"/>
              </a:rPr>
              <a:t>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ÎÇcJßÜá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ÕKí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2873" y="3454924"/>
            <a:ext cx="1070256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Yeshuve,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shreshta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Maahapurohithanaayullove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Ninte’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shishyanmaarude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naduvil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sannihithana-ayirunnathupole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madhyathilum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837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702" y="1786939"/>
            <a:ext cx="10608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Kerala" pitchFamily="2" charset="0"/>
              </a:rPr>
              <a:t>¥M¢ </a:t>
            </a:r>
            <a:r>
              <a:rPr lang="en-US" sz="3600" b="1" dirty="0" err="1">
                <a:latin typeface="Kerala" pitchFamily="2" charset="0"/>
              </a:rPr>
              <a:t>ÈáùáAáKÄßW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ÈßæKJæK</a:t>
            </a:r>
            <a:r>
              <a:rPr lang="en-US" sz="3600" b="1" dirty="0">
                <a:latin typeface="Kerala" pitchFamily="2" charset="0"/>
              </a:rPr>
              <a:t> ¾BZAá æÕ{</a:t>
            </a:r>
            <a:r>
              <a:rPr lang="en-US" sz="3600" b="1" dirty="0" err="1">
                <a:latin typeface="Kerala" pitchFamily="2" charset="0"/>
              </a:rPr>
              <a:t>ßæM¿áJßJøÃæÎKá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ÉßÄÞÕßçÈÞ¿á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ÉøßÖáiÞvÞÕßçÈÞ¿á</a:t>
            </a:r>
            <a:r>
              <a:rPr lang="en-US" sz="3600" b="1" dirty="0">
                <a:latin typeface="Kerala" pitchFamily="2" charset="0"/>
              </a:rPr>
              <a:t>¢µ</a:t>
            </a:r>
            <a:r>
              <a:rPr lang="en-US" sz="3600" b="1" dirty="0" err="1">
                <a:latin typeface="Kerala" pitchFamily="2" charset="0"/>
              </a:rPr>
              <a:t>âæ</a:t>
            </a:r>
            <a:r>
              <a:rPr lang="en-US" sz="3600" b="1" dirty="0">
                <a:latin typeface="Kerala" pitchFamily="2" charset="0"/>
              </a:rPr>
              <a:t>¿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319857" y="3725931"/>
            <a:ext cx="11277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appam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nurukkunnathil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Ninnethanne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velippeduthi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tharenammenu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Pithaavinodum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Parishudhaathmavinodum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koode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9947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300" y="1786075"/>
            <a:ext cx="10627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Kerala" pitchFamily="2" charset="0"/>
              </a:rPr>
              <a:t>¯µ</a:t>
            </a:r>
            <a:r>
              <a:rPr lang="en-US" sz="3600" b="1" dirty="0" err="1">
                <a:latin typeface="Kerala" pitchFamily="2" charset="0"/>
              </a:rPr>
              <a:t>èÆÕÎÞÏß</a:t>
            </a:r>
            <a:r>
              <a:rPr lang="en-US" sz="3600" b="1" dirty="0">
                <a:latin typeface="Kerala" pitchFamily="2" charset="0"/>
              </a:rPr>
              <a:t> µÞÜÞÕØÞÈ¢ µ</a:t>
            </a:r>
            <a:r>
              <a:rPr lang="en-US" sz="3600" b="1" dirty="0" err="1">
                <a:latin typeface="Kerala" pitchFamily="2" charset="0"/>
              </a:rPr>
              <a:t>â¿ÞæÄ</a:t>
            </a:r>
            <a:r>
              <a:rPr lang="en-US" sz="3600" b="1" dirty="0">
                <a:latin typeface="Kerala" pitchFamily="2" charset="0"/>
              </a:rPr>
              <a:t> ¼àÕßºîáÕÞÝáK </a:t>
            </a:r>
            <a:r>
              <a:rPr lang="en-US" sz="3600" b="1" dirty="0" err="1">
                <a:latin typeface="Kerala" pitchFamily="2" charset="0"/>
              </a:rPr>
              <a:t>ÈßçKÞ¿á</a:t>
            </a:r>
            <a:r>
              <a:rPr lang="en-US" sz="3600" b="1" dirty="0">
                <a:latin typeface="Kerala" pitchFamily="2" charset="0"/>
              </a:rPr>
              <a:t> ¾BZ ¥</a:t>
            </a:r>
            <a:r>
              <a:rPr lang="en-US" sz="3600" b="1" dirty="0" err="1">
                <a:latin typeface="Kerala" pitchFamily="2" charset="0"/>
              </a:rPr>
              <a:t>çÉfßAáKá</a:t>
            </a:r>
            <a:r>
              <a:rPr lang="en-US" sz="3600" b="1" dirty="0">
                <a:latin typeface="Kerala" pitchFamily="2" charset="0"/>
              </a:rPr>
              <a:t>. ¦</a:t>
            </a:r>
            <a:r>
              <a:rPr lang="en-US" sz="3600" b="1" dirty="0" err="1">
                <a:latin typeface="Kerala" pitchFamily="2" charset="0"/>
              </a:rPr>
              <a:t>æÎX</a:t>
            </a:r>
            <a:r>
              <a:rPr lang="en-US" sz="36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6630" y="3380125"/>
            <a:ext cx="109853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Dhaivamaayi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kaalaavasaanam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jeevichu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vaazhunna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Ninnodu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apekshikkunnu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AMEN</a:t>
            </a:r>
          </a:p>
          <a:p>
            <a:pPr marL="288925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8077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551" y="1373571"/>
            <a:ext cx="95287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VJÞÕá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ÈßBç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Þ¿áµâæ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§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øßAæG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5642" y="2146139"/>
            <a:ext cx="7566687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ningalodukoode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yirikkatte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5642" y="3159416"/>
            <a:ext cx="4073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ÈßBç</a:t>
            </a:r>
            <a:r>
              <a:rPr lang="en-US" sz="4000" b="1" dirty="0">
                <a:latin typeface="Kerala" pitchFamily="2" charset="0"/>
              </a:rPr>
              <a:t>{</a:t>
            </a:r>
            <a:r>
              <a:rPr lang="en-US" sz="4000" b="1" dirty="0" err="1">
                <a:latin typeface="Kerala" pitchFamily="2" charset="0"/>
              </a:rPr>
              <a:t>Þ¿áµâæ¿Ïá</a:t>
            </a:r>
            <a:r>
              <a:rPr lang="en-US" sz="4000" b="1" dirty="0">
                <a:latin typeface="Kerala" pitchFamily="2" charset="0"/>
              </a:rPr>
              <a:t>¢.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6314" y="4019813"/>
            <a:ext cx="10815686" cy="2222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Ningalodu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koodeyum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492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776" y="1773759"/>
            <a:ext cx="9462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ÈßB{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ÙcÆÏBæ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 ©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ÏVJáÕßX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3618" y="2606758"/>
            <a:ext cx="7744812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hrudhayangale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uyarthuvin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8776" y="3905217"/>
            <a:ext cx="9777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¾BZ ¥</a:t>
            </a:r>
            <a:r>
              <a:rPr lang="en-US" sz="4000" b="1" dirty="0" err="1">
                <a:latin typeface="Kerala" pitchFamily="2" charset="0"/>
              </a:rPr>
              <a:t>ÕæÏ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VJÞÕßCçÜAí</a:t>
            </a:r>
            <a:r>
              <a:rPr lang="en-US" sz="4000" b="1" dirty="0">
                <a:latin typeface="Kerala" pitchFamily="2" charset="0"/>
              </a:rPr>
              <a:t> ©</a:t>
            </a:r>
            <a:r>
              <a:rPr lang="en-US" sz="4000" b="1" dirty="0" err="1">
                <a:latin typeface="Kerala" pitchFamily="2" charset="0"/>
              </a:rPr>
              <a:t>ÏVJáKá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42680" y="4613103"/>
            <a:ext cx="10209229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avaye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Karthaavingalekku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uyarthunnu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9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2062" y="3534698"/>
            <a:ext cx="74974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Ninnodu</a:t>
            </a:r>
            <a:r>
              <a:rPr lang="en-IN" sz="4000" b="1" dirty="0"/>
              <a:t> </a:t>
            </a:r>
            <a:r>
              <a:rPr lang="en-IN" sz="4000" b="1" dirty="0" err="1"/>
              <a:t>koode</a:t>
            </a:r>
            <a:r>
              <a:rPr lang="en-IN" sz="4000" b="1" dirty="0"/>
              <a:t> </a:t>
            </a:r>
            <a:r>
              <a:rPr lang="en-IN" sz="4000" b="1" dirty="0" err="1"/>
              <a:t>nadannum</a:t>
            </a:r>
            <a:endParaRPr lang="en-IN" sz="4000" b="1" dirty="0"/>
          </a:p>
          <a:p>
            <a:pPr lvl="0"/>
            <a:r>
              <a:rPr lang="en-IN" sz="4000" b="1" dirty="0" err="1"/>
              <a:t>Swarbhaaghyam</a:t>
            </a:r>
            <a:r>
              <a:rPr lang="en-IN" sz="4000" b="1" dirty="0"/>
              <a:t> </a:t>
            </a:r>
            <a:r>
              <a:rPr lang="en-IN" sz="4000" b="1" dirty="0" err="1"/>
              <a:t>ingheedhinam</a:t>
            </a:r>
            <a:endParaRPr lang="en-IN" sz="4000" b="1" dirty="0"/>
          </a:p>
          <a:p>
            <a:pPr lvl="0"/>
            <a:r>
              <a:rPr lang="en-IN" sz="4000" b="1" dirty="0" err="1"/>
              <a:t>Anubhavam</a:t>
            </a:r>
            <a:r>
              <a:rPr lang="en-IN" sz="4000" b="1" dirty="0"/>
              <a:t> </a:t>
            </a:r>
            <a:r>
              <a:rPr lang="en-IN" sz="4000" b="1" dirty="0" err="1"/>
              <a:t>aakenam</a:t>
            </a:r>
            <a:r>
              <a:rPr lang="en-IN" sz="40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48565" y="45482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5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452487" y="1595706"/>
            <a:ext cx="9883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ÈßçKÞ¿áµâæ</a:t>
            </a:r>
            <a:r>
              <a:rPr lang="en-US" sz="4000" b="1" dirty="0">
                <a:latin typeface="Kerala" pitchFamily="2" charset="0"/>
              </a:rPr>
              <a:t>¿ </a:t>
            </a:r>
            <a:r>
              <a:rPr lang="en-US" sz="4000" b="1" dirty="0" err="1">
                <a:latin typeface="Kerala" pitchFamily="2" charset="0"/>
              </a:rPr>
              <a:t>È¿Ká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 err="1">
                <a:latin typeface="Kerala" pitchFamily="2" charset="0"/>
              </a:rPr>
              <a:t>ØbVÍÞ·c</a:t>
            </a:r>
            <a:r>
              <a:rPr lang="en-US" sz="4000" b="1" dirty="0">
                <a:latin typeface="Kerala" pitchFamily="2" charset="0"/>
              </a:rPr>
              <a:t>¢ §</a:t>
            </a:r>
            <a:r>
              <a:rPr lang="en-US" sz="4000" b="1" dirty="0" err="1">
                <a:latin typeface="Kerala" pitchFamily="2" charset="0"/>
              </a:rPr>
              <a:t>BàÆßÈ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ÈáÍÕ</a:t>
            </a:r>
            <a:r>
              <a:rPr lang="en-US" sz="4000" b="1" dirty="0">
                <a:latin typeface="Kerala" pitchFamily="2" charset="0"/>
              </a:rPr>
              <a:t>¢ ¦</a:t>
            </a:r>
            <a:r>
              <a:rPr lang="en-US" sz="4000" b="1" dirty="0" err="1">
                <a:latin typeface="Kerala" pitchFamily="2" charset="0"/>
              </a:rPr>
              <a:t>çµÃ</a:t>
            </a:r>
            <a:r>
              <a:rPr lang="en-US" sz="4000" b="1" dirty="0">
                <a:latin typeface="Kerala" pitchFamily="2" charset="0"/>
              </a:rPr>
              <a:t>¢.</a:t>
            </a:r>
          </a:p>
        </p:txBody>
      </p:sp>
    </p:spTree>
    <p:extLst>
      <p:ext uri="{BB962C8B-B14F-4D97-AF65-F5344CB8AC3E}">
        <p14:creationId xmlns:p14="http://schemas.microsoft.com/office/powerpoint/2010/main" val="260210100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193" y="1625305"/>
            <a:ext cx="11754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èÆÕÎÞÏ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VJÞÕßÈá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ÈÎáAá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çØñÞdÄ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æºÏîÞ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5934" y="2303803"/>
            <a:ext cx="9701550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Dhaivamaaya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karthavinnu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namakku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sthothrani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cheayyaam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912" y="3724936"/>
            <a:ext cx="10192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BæÈ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æºÏîáKÄá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ÏáµñÕá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ÈcÞÏÕá</a:t>
            </a:r>
            <a:r>
              <a:rPr lang="en-US" sz="4000" b="1" dirty="0">
                <a:latin typeface="Kerala" pitchFamily="2" charset="0"/>
              </a:rPr>
              <a:t>¢ ¦µ</a:t>
            </a:r>
            <a:r>
              <a:rPr lang="en-US" sz="4000" b="1" dirty="0" err="1">
                <a:latin typeface="Kerala" pitchFamily="2" charset="0"/>
              </a:rPr>
              <a:t>áKá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2812" y="4524809"/>
            <a:ext cx="10429188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Anghane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cheeyunnathu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yukthavum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nyaayavum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aakunnu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3838">
              <a:lnSpc>
                <a:spcPct val="115000"/>
              </a:lnSpc>
              <a:spcAft>
                <a:spcPts val="10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208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668" y="1369973"/>
            <a:ext cx="10805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ÉøßÖái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VJÞçÕ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ØVÕîÖµñÈÞÏ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ÉßÄÞçÕ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ÈßÄcèÆÕçÎ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¾BZ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µÞÜB{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ØíÅÜB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ÈßÈAá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çØñÞdÄ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æºÏîáKÄí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¯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xÕá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ÏáµñÕá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ÈcÞÏÕá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¾BZ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æºçÏîIáK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ÎáùÏáÎÞµáKá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4276" y="3611260"/>
            <a:ext cx="9825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</a:rPr>
              <a:t>Parishudha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Karthaave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sarvashakthhanaaya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Pithaave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nithya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Dhaiivame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njanghal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ellaa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kaalangalilum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ellaa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sthalangalilum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ninakku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sthothram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cheyyunnathu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ettavum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yukthavum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nyayavum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njanghal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cheyyendunna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murayumaakunnu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5311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631" y="1490008"/>
            <a:ext cx="10628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ÉádÄÈá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¾B{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VJÞÕáÎÞÏ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ÎâÜÎÞÏßGáÄæK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; ¥ÕX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Îá¶ÞLø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Èà ¦µ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ÞÖæJÏá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ÍâÎßæÏÏá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ÕÏßÜáU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ØµÜæJÏá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©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IÞAß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1666" y="3429000"/>
            <a:ext cx="9979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puthranum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Karthaavumaaya</a:t>
            </a:r>
            <a:r>
              <a:rPr lang="en-US" sz="3200" b="1" dirty="0">
                <a:solidFill>
                  <a:srgbClr val="C00000"/>
                </a:solidFill>
              </a:rPr>
              <a:t> Yeshu </a:t>
            </a:r>
            <a:r>
              <a:rPr lang="en-US" sz="3200" b="1" dirty="0" err="1">
                <a:solidFill>
                  <a:srgbClr val="C00000"/>
                </a:solidFill>
              </a:rPr>
              <a:t>Kristhu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moolamaayittu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thanne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avan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mukhaanthiram</a:t>
            </a:r>
            <a:r>
              <a:rPr lang="en-US" sz="3200" b="1" dirty="0">
                <a:solidFill>
                  <a:srgbClr val="C00000"/>
                </a:solidFill>
              </a:rPr>
              <a:t> Nee </a:t>
            </a:r>
            <a:r>
              <a:rPr lang="en-US" sz="3200" b="1" dirty="0" err="1">
                <a:solidFill>
                  <a:srgbClr val="C00000"/>
                </a:solidFill>
              </a:rPr>
              <a:t>aakaashatheyum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bhoomiyeyum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avayilulla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sakalatheyum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undaakki</a:t>
            </a:r>
            <a:r>
              <a:rPr lang="en-US" sz="3200" b="1" dirty="0">
                <a:solidFill>
                  <a:srgbClr val="C0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2458979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021" y="1565452"/>
            <a:ext cx="1057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ÎÈá×cæÈ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ØbL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ØÞÆcÖcJßW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ÈßVNßAÏá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æºÏñá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¥ÕX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ÉÞÉJßW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ÕàÃçMÞZ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ÉáÄßÏ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Øc×í¿ßÏáæ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ÆcËÜÎÞçµIÄßÈá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ÕæÈ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ÕàæI¿áAÏá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æºÏñá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3123" y="3755954"/>
            <a:ext cx="10578877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manushyane’Ninte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swantha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saathrushyathil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nirmikkayum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cheythu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paapathil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veenappol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puthiya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shrishtiyude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adhyaphalamaakendathinu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veendedukkukayum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cheythu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37106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473" y="1483525"/>
            <a:ext cx="10264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Kerala" pitchFamily="2" charset="0"/>
              </a:rPr>
              <a:t>¥</a:t>
            </a:r>
            <a:r>
              <a:rPr lang="en-US" sz="3200" b="1" dirty="0" err="1">
                <a:latin typeface="Kerala" pitchFamily="2" charset="0"/>
              </a:rPr>
              <a:t>ÄáæµÞIá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èÆÕÆâÄzÞçøÞ¿á</a:t>
            </a:r>
            <a:r>
              <a:rPr lang="en-US" sz="3200" b="1" dirty="0">
                <a:latin typeface="Kerala" pitchFamily="2" charset="0"/>
              </a:rPr>
              <a:t>¢ </a:t>
            </a:r>
            <a:r>
              <a:rPr lang="en-US" sz="3200" b="1" dirty="0" err="1">
                <a:latin typeface="Kerala" pitchFamily="2" charset="0"/>
              </a:rPr>
              <a:t>dÉÇÞÈèÆÕ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ÆâÄzÞçøÞ¿á</a:t>
            </a:r>
            <a:r>
              <a:rPr lang="en-US" sz="3200" b="1" dirty="0">
                <a:latin typeface="Kerala" pitchFamily="2" charset="0"/>
              </a:rPr>
              <a:t>¢ </a:t>
            </a:r>
            <a:r>
              <a:rPr lang="en-US" sz="3200" b="1" dirty="0" err="1">
                <a:latin typeface="Kerala" pitchFamily="2" charset="0"/>
              </a:rPr>
              <a:t>ØbV·JßæÜ</a:t>
            </a:r>
            <a:r>
              <a:rPr lang="en-US" sz="3200" b="1" dirty="0">
                <a:latin typeface="Kerala" pitchFamily="2" charset="0"/>
              </a:rPr>
              <a:t> ØµÜØ¢¸</a:t>
            </a:r>
            <a:r>
              <a:rPr lang="en-US" sz="3200" b="1" dirty="0" err="1">
                <a:latin typeface="Kerala" pitchFamily="2" charset="0"/>
              </a:rPr>
              <a:t>çJÞ¿á</a:t>
            </a:r>
            <a:r>
              <a:rPr lang="en-US" sz="3200" b="1" dirty="0">
                <a:latin typeface="Kerala" pitchFamily="2" charset="0"/>
              </a:rPr>
              <a:t>¢µ</a:t>
            </a:r>
            <a:r>
              <a:rPr lang="en-US" sz="3200" b="1" dirty="0" err="1">
                <a:latin typeface="Kerala" pitchFamily="2" charset="0"/>
              </a:rPr>
              <a:t>âæ</a:t>
            </a:r>
            <a:r>
              <a:rPr lang="en-US" sz="3200" b="1" dirty="0">
                <a:latin typeface="Kerala" pitchFamily="2" charset="0"/>
              </a:rPr>
              <a:t>¿ ¾BZ ®</a:t>
            </a:r>
            <a:r>
              <a:rPr lang="en-US" sz="3200" b="1" dirty="0" err="1">
                <a:latin typeface="Kerala" pitchFamily="2" charset="0"/>
              </a:rPr>
              <a:t>çMÞÝá</a:t>
            </a:r>
            <a:r>
              <a:rPr lang="en-US" sz="3200" b="1" dirty="0">
                <a:latin typeface="Kerala" pitchFamily="2" charset="0"/>
              </a:rPr>
              <a:t>¢ </a:t>
            </a:r>
            <a:r>
              <a:rPr lang="en-US" sz="3200" b="1" dirty="0" err="1">
                <a:latin typeface="Kerala" pitchFamily="2" charset="0"/>
              </a:rPr>
              <a:t>ÈßæK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ØñáÄßºîá</a:t>
            </a:r>
            <a:r>
              <a:rPr lang="en-US" sz="3200" b="1" dirty="0">
                <a:latin typeface="Kerala" pitchFamily="2" charset="0"/>
              </a:rPr>
              <a:t>¢, </a:t>
            </a:r>
            <a:r>
              <a:rPr lang="en-US" sz="3200" b="1" dirty="0" err="1">
                <a:latin typeface="Kerala" pitchFamily="2" charset="0"/>
              </a:rPr>
              <a:t>èØÈcB</a:t>
            </a:r>
            <a:r>
              <a:rPr lang="en-US" sz="3200" b="1" dirty="0">
                <a:latin typeface="Kerala" pitchFamily="2" charset="0"/>
              </a:rPr>
              <a:t>{</a:t>
            </a:r>
            <a:r>
              <a:rPr lang="en-US" sz="3200" b="1" dirty="0" err="1">
                <a:latin typeface="Kerala" pitchFamily="2" charset="0"/>
              </a:rPr>
              <a:t>áæ</a:t>
            </a:r>
            <a:r>
              <a:rPr lang="en-US" sz="3200" b="1" dirty="0">
                <a:latin typeface="Kerala" pitchFamily="2" charset="0"/>
              </a:rPr>
              <a:t>¿ </a:t>
            </a:r>
            <a:r>
              <a:rPr lang="en-US" sz="3200" b="1" dirty="0" err="1">
                <a:latin typeface="Kerala" pitchFamily="2" charset="0"/>
              </a:rPr>
              <a:t>èÆÕÎÞÏ</a:t>
            </a:r>
            <a:r>
              <a:rPr lang="en-US" sz="3200" b="1" dirty="0">
                <a:latin typeface="Kerala" pitchFamily="2" charset="0"/>
              </a:rPr>
              <a:t> µ</a:t>
            </a:r>
            <a:r>
              <a:rPr lang="en-US" sz="3200" b="1" dirty="0" err="1">
                <a:latin typeface="Kerala" pitchFamily="2" charset="0"/>
              </a:rPr>
              <a:t>VJÞÕí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ÉøßÖáiX</a:t>
            </a:r>
            <a:r>
              <a:rPr lang="en-US" sz="3200" b="1" dirty="0">
                <a:latin typeface="Kerala" pitchFamily="2" charset="0"/>
              </a:rPr>
              <a:t>, </a:t>
            </a:r>
            <a:r>
              <a:rPr lang="en-US" sz="3200" b="1" dirty="0" err="1">
                <a:latin typeface="Kerala" pitchFamily="2" charset="0"/>
              </a:rPr>
              <a:t>ÉøßÖáiX</a:t>
            </a:r>
            <a:r>
              <a:rPr lang="en-US" sz="3200" b="1" dirty="0">
                <a:latin typeface="Kerala" pitchFamily="2" charset="0"/>
              </a:rPr>
              <a:t>, </a:t>
            </a:r>
            <a:r>
              <a:rPr lang="en-US" sz="3200" b="1" dirty="0" err="1">
                <a:latin typeface="Kerala" pitchFamily="2" charset="0"/>
              </a:rPr>
              <a:t>ÉøßÖáiX</a:t>
            </a:r>
            <a:r>
              <a:rPr lang="en-US" sz="3200" b="1" dirty="0">
                <a:latin typeface="Kerala" pitchFamily="2" charset="0"/>
              </a:rPr>
              <a:t>;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1093" y="3429000"/>
            <a:ext cx="104637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Athukondu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Dhaivadhoodanmaarodum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pradhaana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Dhaivadhoodhanmaarodum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swarghathile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sakala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sanghathodumkoode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njanghal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eppozhum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sthuthichum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sainyangalude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Dhaivamaaya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6213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0703537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370" y="1587783"/>
            <a:ext cx="1015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Kerala" pitchFamily="2" charset="0"/>
              </a:rPr>
              <a:t>¦µ</a:t>
            </a:r>
            <a:r>
              <a:rPr lang="en-US" sz="3200" b="1" dirty="0" err="1">
                <a:latin typeface="Kerala" pitchFamily="2" charset="0"/>
              </a:rPr>
              <a:t>ÞÖÕá</a:t>
            </a:r>
            <a:r>
              <a:rPr lang="en-US" sz="3200" b="1" dirty="0">
                <a:latin typeface="Kerala" pitchFamily="2" charset="0"/>
              </a:rPr>
              <a:t>¢ </a:t>
            </a:r>
            <a:r>
              <a:rPr lang="en-US" sz="3200" b="1" dirty="0" err="1">
                <a:latin typeface="Kerala" pitchFamily="2" charset="0"/>
              </a:rPr>
              <a:t>ÍâÎßÏá</a:t>
            </a:r>
            <a:r>
              <a:rPr lang="en-US" sz="3200" b="1" dirty="0">
                <a:latin typeface="Kerala" pitchFamily="2" charset="0"/>
              </a:rPr>
              <a:t>¢ Èßæa </a:t>
            </a:r>
            <a:r>
              <a:rPr lang="en-US" sz="3200" b="1" dirty="0" err="1">
                <a:latin typeface="Kerala" pitchFamily="2" charset="0"/>
              </a:rPr>
              <a:t>ÎÙÄb</a:t>
            </a:r>
            <a:r>
              <a:rPr lang="en-US" sz="3200" b="1" dirty="0">
                <a:latin typeface="Kerala" pitchFamily="2" charset="0"/>
              </a:rPr>
              <a:t>¢ </a:t>
            </a:r>
            <a:r>
              <a:rPr lang="en-US" sz="3200" b="1" dirty="0" err="1">
                <a:latin typeface="Kerala" pitchFamily="2" charset="0"/>
              </a:rPr>
              <a:t>æµÞIá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ÈßùEßøßAáKá</a:t>
            </a:r>
            <a:r>
              <a:rPr lang="en-US" sz="3200" b="1" dirty="0">
                <a:latin typeface="Kerala" pitchFamily="2" charset="0"/>
              </a:rPr>
              <a:t>. </a:t>
            </a:r>
            <a:r>
              <a:rPr lang="en-US" sz="3200" b="1" dirty="0" err="1">
                <a:latin typeface="Kerala" pitchFamily="2" charset="0"/>
              </a:rPr>
              <a:t>ÎçÙÞKÄÈÞÏ</a:t>
            </a:r>
            <a:r>
              <a:rPr lang="en-US" sz="3200" b="1" dirty="0">
                <a:latin typeface="Kerala" pitchFamily="2" charset="0"/>
              </a:rPr>
              <a:t> µ</a:t>
            </a:r>
            <a:r>
              <a:rPr lang="en-US" sz="3200" b="1" dirty="0" err="1">
                <a:latin typeface="Kerala" pitchFamily="2" charset="0"/>
              </a:rPr>
              <a:t>VJÞçÕ</a:t>
            </a:r>
            <a:r>
              <a:rPr lang="en-US" sz="3200" b="1" dirty="0">
                <a:latin typeface="Kerala" pitchFamily="2" charset="0"/>
              </a:rPr>
              <a:t>, </a:t>
            </a:r>
            <a:r>
              <a:rPr lang="en-US" sz="3200" b="1" dirty="0" err="1">
                <a:latin typeface="Kerala" pitchFamily="2" charset="0"/>
              </a:rPr>
              <a:t>ÈßÈAá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ÎÙÄb</a:t>
            </a:r>
            <a:r>
              <a:rPr lang="en-US" sz="3200" b="1" dirty="0">
                <a:latin typeface="Kerala" pitchFamily="2" charset="0"/>
              </a:rPr>
              <a:t>¢ ®Ká </a:t>
            </a:r>
            <a:r>
              <a:rPr lang="en-US" sz="3200" b="1" dirty="0" err="1">
                <a:latin typeface="Kerala" pitchFamily="2" charset="0"/>
              </a:rPr>
              <a:t>æºÞÜïßÏá</a:t>
            </a:r>
            <a:r>
              <a:rPr lang="en-US" sz="3200" b="1" dirty="0">
                <a:latin typeface="Kerala" pitchFamily="2" charset="0"/>
              </a:rPr>
              <a:t>¢ Èßæa </a:t>
            </a:r>
            <a:r>
              <a:rPr lang="en-US" sz="3200" b="1" dirty="0" err="1">
                <a:latin typeface="Kerala" pitchFamily="2" charset="0"/>
              </a:rPr>
              <a:t>ÎÙÄbÎáU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ÈÞÎæJ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ÉáµÝíJß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ÎÙÄbæM¿áJáKá</a:t>
            </a:r>
            <a:r>
              <a:rPr lang="en-US" sz="3200" b="1" dirty="0">
                <a:latin typeface="Kerala" pitchFamily="2" charset="0"/>
              </a:rPr>
              <a:t>. ¦</a:t>
            </a:r>
            <a:r>
              <a:rPr lang="en-US" sz="3200" b="1" dirty="0" err="1">
                <a:latin typeface="Kerala" pitchFamily="2" charset="0"/>
              </a:rPr>
              <a:t>æÎX</a:t>
            </a:r>
            <a:r>
              <a:rPr lang="en-US" sz="32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8862" y="3649886"/>
            <a:ext cx="105140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Aakasavum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Bhoomiyum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mahathvam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niranjirikkunnu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Mahonnathanaaya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Ninakku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mahathavam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cholliyum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mahathvamulla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pukazhthi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mahathvappeduthunnu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AMEN. </a:t>
            </a:r>
          </a:p>
          <a:p>
            <a:pPr marL="288925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8148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130" y="1099859"/>
            <a:ext cx="105988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atin typeface="Kerala" pitchFamily="2" charset="0"/>
            </a:endParaRPr>
          </a:p>
          <a:p>
            <a:r>
              <a:rPr lang="en-US" sz="3600" b="1" dirty="0">
                <a:latin typeface="Kerala" pitchFamily="2" charset="0"/>
              </a:rPr>
              <a:t>µ</a:t>
            </a:r>
            <a:r>
              <a:rPr lang="en-US" sz="3600" b="1" dirty="0" err="1">
                <a:latin typeface="Kerala" pitchFamily="2" charset="0"/>
              </a:rPr>
              <a:t>VJÞÕßæa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ÈÞÎJßW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ÕKÕÈá</a:t>
            </a:r>
            <a:r>
              <a:rPr lang="en-US" sz="3600" b="1" dirty="0">
                <a:latin typeface="Kerala" pitchFamily="2" charset="0"/>
              </a:rPr>
              <a:t>¢, </a:t>
            </a:r>
            <a:r>
              <a:rPr lang="en-US" sz="3600" b="1" dirty="0" err="1">
                <a:latin typeface="Kerala" pitchFamily="2" charset="0"/>
              </a:rPr>
              <a:t>ÕøáÕÞÈßøßAáKÕÈá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ÕÞÝíJæMGÕÈÞµáKá</a:t>
            </a:r>
            <a:r>
              <a:rPr lang="en-US" sz="3600" b="1" dirty="0">
                <a:latin typeface="Kerala" pitchFamily="2" charset="0"/>
              </a:rPr>
              <a:t>. ©KÄB{</a:t>
            </a:r>
            <a:r>
              <a:rPr lang="en-US" sz="3600" b="1" dirty="0" err="1">
                <a:latin typeface="Kerala" pitchFamily="2" charset="0"/>
              </a:rPr>
              <a:t>ßW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ØñáÄß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4338" y="3645597"/>
            <a:ext cx="11151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Karthaavinte’naamathil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vannavanum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varuvaanirikkunnavanum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vaazhthappettavanakunnu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Unnathangalil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sthuthi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19954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009" y="829664"/>
            <a:ext cx="107119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atin typeface="Kerala" pitchFamily="2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ØbV·ØíÅÉßÄÞçÕ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Èà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ØÄcÎÞÏß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ÉøßÖáiÈÞµáKá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Èà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ØÄcÎÞÏß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ÕÞÝíJæMGÕÈÞµáKá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ÎÈá×cÕV·çJÞ¿áU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Èßæa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VdÆØíçÈÙ¢æµÞIá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Èßæa ¯µ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ÉádÄÈÞÏ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çÏÖádµßØñáÕßæÈ</a:t>
            </a:r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740" y="3588911"/>
            <a:ext cx="10589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Swargasthapithaave</a:t>
            </a:r>
            <a:r>
              <a:rPr lang="en-US" sz="3200" b="1" dirty="0">
                <a:solidFill>
                  <a:srgbClr val="C00000"/>
                </a:solidFill>
              </a:rPr>
              <a:t>’, Nee </a:t>
            </a:r>
            <a:r>
              <a:rPr lang="en-US" sz="3200" b="1" dirty="0" err="1">
                <a:solidFill>
                  <a:srgbClr val="C00000"/>
                </a:solidFill>
              </a:rPr>
              <a:t>sathyamaayi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parishudhanaakunnu</a:t>
            </a:r>
            <a:r>
              <a:rPr lang="en-US" sz="3200" b="1" dirty="0">
                <a:solidFill>
                  <a:srgbClr val="C00000"/>
                </a:solidFill>
              </a:rPr>
              <a:t>. Nee </a:t>
            </a:r>
            <a:r>
              <a:rPr lang="en-US" sz="3200" b="1" dirty="0" err="1">
                <a:solidFill>
                  <a:srgbClr val="C00000"/>
                </a:solidFill>
              </a:rPr>
              <a:t>sathyamaayi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vaazhthappettavanaakunnu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Manushya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vargathodulla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aardhrasneham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kondu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eka </a:t>
            </a:r>
            <a:r>
              <a:rPr lang="en-US" sz="3200" b="1" dirty="0" err="1">
                <a:solidFill>
                  <a:srgbClr val="C00000"/>
                </a:solidFill>
              </a:rPr>
              <a:t>puthranaaya</a:t>
            </a:r>
            <a:r>
              <a:rPr lang="en-US" sz="3200" b="1" dirty="0">
                <a:solidFill>
                  <a:srgbClr val="C00000"/>
                </a:solidFill>
              </a:rPr>
              <a:t> Yeshu </a:t>
            </a:r>
            <a:r>
              <a:rPr lang="en-US" sz="3200" b="1" dirty="0" err="1">
                <a:solidFill>
                  <a:srgbClr val="C00000"/>
                </a:solidFill>
              </a:rPr>
              <a:t>Kristhuvine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7367827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375" y="1452880"/>
            <a:ext cx="110749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¾B{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ÎÈá×cØbÍÞÕæJ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®¿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áMÞÈá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¾B{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ÕàæI¿áMßÈÞÏß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áøßÖßçzW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ÎøÃ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ÈáÍÕßMÞÈá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ÄKáÕçÜïÞ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¥ÕX ²øßAÜÞÏß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ÄæKJæK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¯µ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ÕÝßÉÞ¿ÞÏß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VMßºîÄßÈÞW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ØVÕîçÜÞµJßæaÏá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ÉÞÉBZAÞÏßGá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ÄßµÕÞÏß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0264" y="3648120"/>
            <a:ext cx="10551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njangalkulla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swabhaavathe</a:t>
            </a:r>
            <a:r>
              <a:rPr lang="en-US" sz="2800" b="1" dirty="0">
                <a:solidFill>
                  <a:srgbClr val="C00000"/>
                </a:solidFill>
              </a:rPr>
              <a:t>’ </a:t>
            </a:r>
            <a:r>
              <a:rPr lang="en-US" sz="2800" b="1" dirty="0" err="1">
                <a:solidFill>
                  <a:srgbClr val="C00000"/>
                </a:solidFill>
              </a:rPr>
              <a:t>eduppaanum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njangalude</a:t>
            </a:r>
            <a:r>
              <a:rPr lang="en-US" sz="2800" b="1" dirty="0">
                <a:solidFill>
                  <a:srgbClr val="C00000"/>
                </a:solidFill>
              </a:rPr>
              <a:t>’ </a:t>
            </a:r>
            <a:r>
              <a:rPr lang="en-US" sz="2800" b="1" dirty="0" err="1">
                <a:solidFill>
                  <a:srgbClr val="C00000"/>
                </a:solidFill>
              </a:rPr>
              <a:t>veendeduppinaayi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kurishinmel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maranam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anubhavippaanum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thannuvallo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Avan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orikkalaayi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thannethanne</a:t>
            </a:r>
            <a:r>
              <a:rPr lang="en-US" sz="2800" b="1" dirty="0">
                <a:solidFill>
                  <a:srgbClr val="C00000"/>
                </a:solidFill>
              </a:rPr>
              <a:t>’  </a:t>
            </a:r>
            <a:r>
              <a:rPr lang="en-US" sz="2800" b="1" dirty="0" err="1">
                <a:solidFill>
                  <a:srgbClr val="C00000"/>
                </a:solidFill>
              </a:rPr>
              <a:t>eka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vazhipaadaayi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arppichathinaal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sarva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lokathinteyum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paapangalkkaayittu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thikavaayi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6320839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731" y="1491973"/>
            <a:ext cx="107772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ÉâVHÎÞÏß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ÎÄßÏÞµáK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ÏÞ·Õá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ÕÝßÉÞ¿á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dÉÄßÖÞLßÏá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ÄßæµAÏá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¢, ÄÞX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ÕàIá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ÕøáçÕÞ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{¢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¦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ÕßÜçÏùßÏ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ÎøÃæJAáùßºîí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§¿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Õß¿ÞÄáU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³VNæÏ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ÈßÏÎßAÏá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¢,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ÄßæÈ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çMÞÝá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¦º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øßAÃæÎKá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3130" y="3554076"/>
            <a:ext cx="10353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poornamaayi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mathiyaakunna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yaagavum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vazhipaadum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prathishaanthiyum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thikekkayum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Thaan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veendurn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varuvolam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ee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vilayeriya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maranathekurichu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edavidaathulla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ormaye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niyamikkayum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athine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eppozhum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acharikkenamennu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53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862" y="1410550"/>
            <a:ext cx="10693138" cy="2094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ØVÕîÖµñÈÞÏ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èÆÕçÎ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, 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ÈßÈAá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ØµÜÙcÆÏB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{á¢ 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ÄáùKßøßAáKÕÏá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¢, ØµÜ ¦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d·ÙB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{á¢ ¥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ùßÏæMGÕÏá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¢,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ÈßKßWÈßKá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øÙØcBæ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{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ÞKá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ÎùÕßÜïÞJÄá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¢ ¦µ</a:t>
            </a:r>
            <a:r>
              <a:rPr lang="en-US" sz="4000" b="1" dirty="0" err="1">
                <a:solidFill>
                  <a:srgbClr val="C91603"/>
                </a:solidFill>
                <a:latin typeface="Kerala" pitchFamily="2" charset="0"/>
              </a:rPr>
              <a:t>áKáÕæÜïÞ</a:t>
            </a:r>
            <a:r>
              <a:rPr lang="en-US" sz="4000" b="1" dirty="0">
                <a:solidFill>
                  <a:srgbClr val="C91603"/>
                </a:solidFill>
                <a:latin typeface="Kerala" pitchFamily="2" charset="0"/>
              </a:rPr>
              <a:t>;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9612" y="3532061"/>
            <a:ext cx="10704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Sarva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shakthanaaya</a:t>
            </a:r>
            <a:r>
              <a:rPr lang="en-US" sz="3600" b="1" dirty="0">
                <a:solidFill>
                  <a:srgbClr val="C00000"/>
                </a:solidFill>
              </a:rPr>
              <a:t> Dhaivame’, </a:t>
            </a:r>
            <a:r>
              <a:rPr lang="en-US" sz="3600" b="1" dirty="0" err="1">
                <a:solidFill>
                  <a:srgbClr val="C00000"/>
                </a:solidFill>
              </a:rPr>
              <a:t>ninakku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sakala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hrudhayangalum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thurannir-ikkunnavayum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sakala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aagrahangalum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ariyappettavayum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Ninnil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ninnum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 err="1">
                <a:solidFill>
                  <a:srgbClr val="C00000"/>
                </a:solidFill>
              </a:rPr>
              <a:t>rahasyangal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onnum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maravillaathathum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aakunnuvallo</a:t>
            </a:r>
            <a:r>
              <a:rPr lang="en-US" sz="3600" b="1" dirty="0">
                <a:solidFill>
                  <a:srgbClr val="C00000"/>
                </a:solidFill>
              </a:rPr>
              <a:t>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11FFC-FAB8-4EBF-8441-59CA6493FF88}"/>
              </a:ext>
            </a:extLst>
          </p:cNvPr>
          <p:cNvSpPr txBox="1"/>
          <p:nvPr/>
        </p:nvSpPr>
        <p:spPr>
          <a:xfrm>
            <a:off x="7899662" y="668947"/>
            <a:ext cx="4292338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91603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ÈÎáAá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C91603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dÉÞVjßAÞ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91603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¢</a:t>
            </a:r>
          </a:p>
        </p:txBody>
      </p:sp>
    </p:spTree>
    <p:extLst>
      <p:ext uri="{BB962C8B-B14F-4D97-AF65-F5344CB8AC3E}">
        <p14:creationId xmlns:p14="http://schemas.microsoft.com/office/powerpoint/2010/main" val="240435186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4973" y="1366897"/>
            <a:ext cx="10796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ÕßÖái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ØáÕßçÖ×JßW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¾Bç{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Þ¿á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WÉßAÏá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æºÏñáÕçÜïÞ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¥ÕX ÄÞX ²xßæµÞ¿áAæMG ¦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øÞdÄßÏßW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ÄæK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¥M¢ ®¿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áJá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çØñÞdÄ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æºÞÜïß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ÄßæÈ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ÈáùáAß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Öß×czÞVAá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æµÞ¿áJá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ÉùEá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9118" y="3429000"/>
            <a:ext cx="10344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Thante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vishudha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suvisheshathil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njangalodu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kalpikkayum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cheythuvallo</a:t>
            </a:r>
            <a:r>
              <a:rPr lang="en-US" sz="3200" b="1" dirty="0">
                <a:solidFill>
                  <a:srgbClr val="C00000"/>
                </a:solidFill>
              </a:rPr>
              <a:t>. Avan </a:t>
            </a:r>
            <a:r>
              <a:rPr lang="en-US" sz="3200" b="1" dirty="0" err="1">
                <a:solidFill>
                  <a:srgbClr val="C00000"/>
                </a:solidFill>
              </a:rPr>
              <a:t>Thaan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kaanichu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kodukkapetta</a:t>
            </a:r>
            <a:r>
              <a:rPr lang="en-US" sz="3200" b="1" dirty="0">
                <a:solidFill>
                  <a:srgbClr val="C00000"/>
                </a:solidFill>
              </a:rPr>
              <a:t> aa </a:t>
            </a:r>
            <a:r>
              <a:rPr lang="en-US" sz="3200" b="1" dirty="0" err="1">
                <a:solidFill>
                  <a:srgbClr val="C00000"/>
                </a:solidFill>
              </a:rPr>
              <a:t>rathriyil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thanne</a:t>
            </a:r>
            <a:r>
              <a:rPr lang="en-US" sz="3200" b="1" dirty="0">
                <a:solidFill>
                  <a:srgbClr val="C00000"/>
                </a:solidFill>
              </a:rPr>
              <a:t>’ appam </a:t>
            </a:r>
            <a:r>
              <a:rPr lang="en-US" sz="3200" b="1" dirty="0" err="1">
                <a:solidFill>
                  <a:srgbClr val="C00000"/>
                </a:solidFill>
              </a:rPr>
              <a:t>eduthu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sthothram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cholli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athine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nurukki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sishyanmaarku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koduthu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paranju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6973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338" y="1366897"/>
            <a:ext cx="109825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ÕÞBß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ÍfßMßX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§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ÈßBZAáçÕIß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ÈWµæM¿áK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ÖøàøÎÞµáKá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;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³VNÏíAÞÏß §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æºÏíÕßX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¥JÞÝ¢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ÝßEÄßæaçÖ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×¢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dÉµÞø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ÄæK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¥ÕX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ÉÞÈÉÞdÄ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®¿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áJá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çØñÞdÄ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æºÞÜïß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ÕVAá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æµÞ¿áJá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ÉùEá</a:t>
            </a:r>
            <a:endParaRPr lang="en-US" sz="32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3386" y="3429000"/>
            <a:ext cx="10265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vaanghi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bhakshippin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Ithu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ningalkku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vendi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nalkappedunna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shareeramaakunnu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Ente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ormakkaayi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cheyvin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Athaazham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kazhinjathinte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shesham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aprakaaram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thanne</a:t>
            </a:r>
            <a:r>
              <a:rPr lang="en-US" sz="3200" b="1" dirty="0">
                <a:solidFill>
                  <a:srgbClr val="C00000"/>
                </a:solidFill>
              </a:rPr>
              <a:t>’ Avan </a:t>
            </a:r>
            <a:r>
              <a:rPr lang="en-US" sz="3200" b="1" dirty="0" err="1">
                <a:solidFill>
                  <a:srgbClr val="C00000"/>
                </a:solidFill>
              </a:rPr>
              <a:t>paanapaathram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eduthu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sthothram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cholli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avarku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koduthu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paranju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7341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740" y="1366897"/>
            <a:ext cx="108062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ÈßBZ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ÜïÞÕøá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§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ÄßWÈßKá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á¿ßMßX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;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æLKÞW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§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ÈßBZAáçÕIßÏá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çÈµVAáçÕIßÏá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ÉÞÉçÎÞºÈJßÈÞÏßGá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æºÞøßÏæM¿áK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ÉáÄßÏ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ÈßÏÎJßÈáU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øµñÎÞµáKá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§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ÄßæÈ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ÈßBZ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á¿ßAáçOÞæÝÞæAÏá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³VNÏíAÞÏß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æºÏíÕßX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5627" y="3711804"/>
            <a:ext cx="10206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ninghal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ellaavarum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ithilninnu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kudippin</a:t>
            </a:r>
            <a:r>
              <a:rPr lang="en-US" sz="3200" b="1" dirty="0">
                <a:solidFill>
                  <a:srgbClr val="C00000"/>
                </a:solidFill>
              </a:rPr>
              <a:t>,  </a:t>
            </a:r>
            <a:r>
              <a:rPr lang="en-US" sz="3200" b="1" dirty="0" err="1">
                <a:solidFill>
                  <a:srgbClr val="C00000"/>
                </a:solidFill>
              </a:rPr>
              <a:t>enthennaal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ningalku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vendiyum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palarku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vendiyum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paapamochanathinaayittu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choriyappedunna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puthiya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niyamathinulla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rakthamaakunnu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Ithine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ningal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kudikkumpozhokkeyum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ormakkaayi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cheyvin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99610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5371" y="1559456"/>
            <a:ext cx="11372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Kerala" pitchFamily="2" charset="0"/>
              </a:rPr>
              <a:t>¦</a:t>
            </a:r>
            <a:r>
              <a:rPr lang="en-US" sz="3600" b="1" dirty="0" err="1">
                <a:latin typeface="Kerala" pitchFamily="2" charset="0"/>
              </a:rPr>
              <a:t>æÎX</a:t>
            </a:r>
            <a:r>
              <a:rPr lang="en-US" sz="3600" b="1" dirty="0">
                <a:latin typeface="Kerala" pitchFamily="2" charset="0"/>
              </a:rPr>
              <a:t>. 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Èßæa </a:t>
            </a:r>
            <a:r>
              <a:rPr lang="en-US" sz="3600" b="1" dirty="0" err="1">
                <a:latin typeface="Kerala" pitchFamily="2" charset="0"/>
              </a:rPr>
              <a:t>ÎøÃæJ</a:t>
            </a:r>
            <a:r>
              <a:rPr lang="en-US" sz="3600" b="1" dirty="0">
                <a:latin typeface="Kerala" pitchFamily="2" charset="0"/>
              </a:rPr>
              <a:t> ¾BZ </a:t>
            </a:r>
            <a:r>
              <a:rPr lang="en-US" sz="3600" b="1" dirty="0" err="1">
                <a:latin typeface="Kerala" pitchFamily="2" charset="0"/>
              </a:rPr>
              <a:t>æµÞIÞ¿áKá</a:t>
            </a:r>
            <a:r>
              <a:rPr lang="en-US" sz="3600" b="1" dirty="0">
                <a:latin typeface="Kerala" pitchFamily="2" charset="0"/>
              </a:rPr>
              <a:t>. Èßæa ©</a:t>
            </a:r>
            <a:r>
              <a:rPr lang="en-US" sz="3600" b="1" dirty="0" err="1">
                <a:latin typeface="Kerala" pitchFamily="2" charset="0"/>
              </a:rPr>
              <a:t>ÏßVMßæÈ</a:t>
            </a:r>
            <a:r>
              <a:rPr lang="en-US" sz="3600" b="1" dirty="0">
                <a:latin typeface="Kerala" pitchFamily="2" charset="0"/>
              </a:rPr>
              <a:t> ¾BZ ¯</a:t>
            </a:r>
            <a:r>
              <a:rPr lang="en-US" sz="3600" b="1" dirty="0" err="1">
                <a:latin typeface="Kerala" pitchFamily="2" charset="0"/>
              </a:rPr>
              <a:t>xáÉùÏáKá</a:t>
            </a:r>
            <a:r>
              <a:rPr lang="en-US" sz="3600" b="1" dirty="0">
                <a:latin typeface="Kerala" pitchFamily="2" charset="0"/>
              </a:rPr>
              <a:t>. Èßæa </a:t>
            </a:r>
            <a:r>
              <a:rPr lang="en-US" sz="3600" b="1" dirty="0" err="1">
                <a:latin typeface="Kerala" pitchFamily="2" charset="0"/>
              </a:rPr>
              <a:t>øIÞÎæJ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ÕøÕßæÈ</a:t>
            </a:r>
            <a:r>
              <a:rPr lang="en-US" sz="3600" b="1" dirty="0">
                <a:latin typeface="Kerala" pitchFamily="2" charset="0"/>
              </a:rPr>
              <a:t> ¾BZ µ</a:t>
            </a:r>
            <a:r>
              <a:rPr lang="en-US" sz="3600" b="1" dirty="0" err="1">
                <a:latin typeface="Kerala" pitchFamily="2" charset="0"/>
              </a:rPr>
              <a:t>ÞJßøßAáKá</a:t>
            </a:r>
            <a:r>
              <a:rPr lang="en-US" sz="3600" b="1" dirty="0">
                <a:latin typeface="Kerala" pitchFamily="2" charset="0"/>
              </a:rPr>
              <a:t>. </a:t>
            </a:r>
            <a:r>
              <a:rPr lang="en-US" sz="3600" b="1" dirty="0" err="1">
                <a:latin typeface="Kerala" pitchFamily="2" charset="0"/>
              </a:rPr>
              <a:t>ÈßÈAá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ÎÙÄbÎáIÞµæG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0774" y="3652087"/>
            <a:ext cx="102312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maranathe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kondaadunnu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uyirppine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njanghal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ettuparayunnu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randaamathe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varavine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njanghal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kaathirikkunnu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Ninakku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mahatwamudakatte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1414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9118" y="1465901"/>
            <a:ext cx="1011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ÄáæµÞIá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ÉßÄÞçÕ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¾B{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ÉádÄæa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ÕßÜçÏùßÏ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ÎøÃæJÏá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µ×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í¿MÞ¿ßæÈÏá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ÎÙÄbÎáU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ÉáÈøájÞÈæJÏá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ØbV·ÞçøÞÙÃæJÏá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³VJáæµÞIá¢,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9118" y="3636900"/>
            <a:ext cx="93406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Athukondu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Pithaave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njangalude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Karthaavaaya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puthrante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viiayeriya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maranatheyum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kashtappadiiieyum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mahathvamulla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punarudhvaanatheyum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swargaarohanatheyum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orthukondum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2301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1472" y="1497078"/>
            <a:ext cx="109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ÕÈßW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Èà ¾BZAÞÏß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ØOÞÆßºî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ÉâVHÕàæI¿áMßÈÞÏß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¾BZ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ÈßÈAá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çØñÞdÄ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æºÏñáæµÞIá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¢, ¥ÕX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WÉßºîdÉµÞø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¥ÕX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ÕøáçÕÞ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{¢,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³VNÏíAÞÏß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ÆÞØøÞÏ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¾BZ §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ÄßæÈ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æºÏîáKá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5105" y="3429000"/>
            <a:ext cx="103754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Avanil</a:t>
            </a:r>
            <a:r>
              <a:rPr lang="en-US" sz="3200" b="1" dirty="0">
                <a:solidFill>
                  <a:srgbClr val="C00000"/>
                </a:solidFill>
              </a:rPr>
              <a:t> Nee </a:t>
            </a:r>
            <a:r>
              <a:rPr lang="en-US" sz="3200" b="1" dirty="0" err="1">
                <a:solidFill>
                  <a:srgbClr val="C00000"/>
                </a:solidFill>
              </a:rPr>
              <a:t>njangalkkai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sambaathicha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poorna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veendeduppinaayi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Ninakku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sthothram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cheythukondum</a:t>
            </a:r>
            <a:r>
              <a:rPr lang="en-US" sz="3200" b="1" dirty="0">
                <a:solidFill>
                  <a:srgbClr val="C00000"/>
                </a:solidFill>
              </a:rPr>
              <a:t> Avan </a:t>
            </a:r>
            <a:r>
              <a:rPr lang="en-US" sz="3200" b="1" dirty="0" err="1">
                <a:solidFill>
                  <a:srgbClr val="C00000"/>
                </a:solidFill>
              </a:rPr>
              <a:t>kalpichaprakaaram</a:t>
            </a:r>
            <a:r>
              <a:rPr lang="en-US" sz="3200" b="1" dirty="0">
                <a:solidFill>
                  <a:srgbClr val="C00000"/>
                </a:solidFill>
              </a:rPr>
              <a:t> Avan </a:t>
            </a:r>
            <a:r>
              <a:rPr lang="en-US" sz="3200" b="1" dirty="0" err="1">
                <a:solidFill>
                  <a:srgbClr val="C00000"/>
                </a:solidFill>
              </a:rPr>
              <a:t>varuvolam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ormakkaayi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dhaasaraaya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ithine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cheyyunnu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157912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2" y="1559831"/>
            <a:ext cx="11076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Kerala" pitchFamily="2" charset="0"/>
              </a:rPr>
              <a:t>µVJÞÕÞÏ </a:t>
            </a:r>
            <a:r>
              <a:rPr lang="en-US" sz="3600" b="1" dirty="0" err="1">
                <a:latin typeface="Kerala" pitchFamily="2" charset="0"/>
              </a:rPr>
              <a:t>èÆÕçÎ</a:t>
            </a:r>
            <a:r>
              <a:rPr lang="en-US" sz="3600" b="1" dirty="0">
                <a:latin typeface="Kerala" pitchFamily="2" charset="0"/>
              </a:rPr>
              <a:t>, ¾BZ </a:t>
            </a:r>
            <a:r>
              <a:rPr lang="en-US" sz="3600" b="1" dirty="0" err="1">
                <a:latin typeface="Kerala" pitchFamily="2" charset="0"/>
              </a:rPr>
              <a:t>ÈßÈAá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çØñÞdÄ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æºÏîáKá</a:t>
            </a:r>
            <a:r>
              <a:rPr lang="en-US" sz="3600" b="1" dirty="0">
                <a:latin typeface="Kerala" pitchFamily="2" charset="0"/>
              </a:rPr>
              <a:t>. ¾BZ </a:t>
            </a:r>
            <a:r>
              <a:rPr lang="en-US" sz="3600" b="1" dirty="0" err="1">
                <a:latin typeface="Kerala" pitchFamily="2" charset="0"/>
              </a:rPr>
              <a:t>ÈßæK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ØñáÄßAáKá</a:t>
            </a:r>
            <a:r>
              <a:rPr lang="en-US" sz="3600" b="1" dirty="0">
                <a:latin typeface="Kerala" pitchFamily="2" charset="0"/>
              </a:rPr>
              <a:t>; ¾BZ </a:t>
            </a:r>
            <a:r>
              <a:rPr lang="en-US" sz="3600" b="1" dirty="0" err="1">
                <a:latin typeface="Kerala" pitchFamily="2" charset="0"/>
              </a:rPr>
              <a:t>ÈßæK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ÎÙßÎæM¿áJáKá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852" y="3441680"/>
            <a:ext cx="11400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Karthavaaya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Dhaivame’,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Ninakku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sthothram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cheyyunnu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sthuthikkunnu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Njanghal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mahimappeduthunnu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839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8606" y="1557879"/>
            <a:ext cx="10690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øáÃÏáU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ÉßÄÞçÕ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¾Bç{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Èßæa ¨ ÆÞÈB{ÞÏ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MæJÏá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ÕàEßæÈÏá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ÉøßÖáiÞvÞÕßÈÞW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Öáiàµøßºîí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¾BZ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ÎáùßAáK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¨ ¥M¢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dµßØñáÕßæa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ÖøàøJßæa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âGÞÏíÎÏá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9117" y="3619982"/>
            <a:ext cx="106908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Karunayulla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Pithaave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njangaleyum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ee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dhaanangalaaya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appatheyum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veenjineyum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parishudhaathmaavinaal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shudheekarichu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murikkunna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ee</a:t>
            </a:r>
            <a:r>
              <a:rPr lang="en-US" sz="3200" b="1" dirty="0">
                <a:solidFill>
                  <a:srgbClr val="C00000"/>
                </a:solidFill>
              </a:rPr>
              <a:t> appam </a:t>
            </a:r>
            <a:r>
              <a:rPr lang="en-US" sz="3200" b="1" dirty="0" err="1">
                <a:solidFill>
                  <a:srgbClr val="C00000"/>
                </a:solidFill>
              </a:rPr>
              <a:t>Kristhuvinte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shareerathinte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koottaaymayum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0555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460" y="1818391"/>
            <a:ext cx="10579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¾BZ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ÕÞÝíJáK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¨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ÉÞÈÉÞdÄ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dµßØñáÕßæa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øµñJßæa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âGÞÏíÎÏá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¦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çµIÄßÈá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cÉ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ÈWµÃæÎKá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¾BZ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ÄÞÝíÎçÏÞæ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çÉfßAáKá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9691" y="3627429"/>
            <a:ext cx="102872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vaazhthunna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paanapaathram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Kristhuvinte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rakthathinte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kootaaymayum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aakendathinu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krupa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nalkenammennu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thaazhmayode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apekshikkunnu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10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996" y="1518085"/>
            <a:ext cx="10410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BæÈ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ÕÈßW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çÏÞ¼ßMßAæMGá ¾BZ ®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ÜïÞÕøá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ÕßÖbÞØJßæa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æ®µ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cÄ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dÉÞÉßºîá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¾B{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VJÞÕÞµáK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ÎÖßÙÞ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®K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ÄÜÏÞµáK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ÕCçÜAá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ØµÜJßÜá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Õ{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çøIÄßÈá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cÉ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ÈWµÃçÎ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6251" y="3580188"/>
            <a:ext cx="10166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Anghane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Avanil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yojippikkappettu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ellaavarurn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viswaasathinte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aikyatha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praapichu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Karthaavaakunna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Mashiha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enna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thalayaakunna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Avankalekku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sakalathilum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valarendathinu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krupa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nalkename</a:t>
            </a:r>
            <a:r>
              <a:rPr lang="en-US" sz="3200" b="1" dirty="0">
                <a:solidFill>
                  <a:srgbClr val="C0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8831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36" y="1488563"/>
            <a:ext cx="11148574" cy="1915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¾BZ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ÈßæK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ÉâVHÎÞÏß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ØíçÈÙßMÞÈá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¢, Èßæa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ÉøßÖái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ÈÞÎæJ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çÏÞ·cÎÞÏß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ÎÙÄbæM¿áJáÕÞÈá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¢, Èßæa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ÉøßÖáiÞvÞÕßæa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ÈßÖbÞØJÞW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</a:p>
          <a:p>
            <a:pPr marL="0" indent="0">
              <a:buNone/>
            </a:pPr>
            <a:endParaRPr lang="en-US" sz="4000" b="1" dirty="0">
              <a:latin typeface="Keral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7653" y="3453683"/>
            <a:ext cx="101432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njangal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Ninne</a:t>
            </a:r>
            <a:r>
              <a:rPr lang="en-US" sz="3600" b="1" dirty="0">
                <a:solidFill>
                  <a:srgbClr val="C00000"/>
                </a:solidFill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</a:rPr>
              <a:t>poornamai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snehippaanum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</a:p>
          <a:p>
            <a:r>
              <a:rPr lang="en-US" sz="3600" b="1" dirty="0" err="1">
                <a:solidFill>
                  <a:srgbClr val="C00000"/>
                </a:solidFill>
              </a:rPr>
              <a:t>Ninte</a:t>
            </a:r>
            <a:r>
              <a:rPr lang="en-US" sz="3600" b="1" dirty="0">
                <a:solidFill>
                  <a:srgbClr val="C00000"/>
                </a:solidFill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</a:rPr>
              <a:t>parishudha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naamathe</a:t>
            </a:r>
            <a:r>
              <a:rPr lang="en-US" sz="3600" b="1" dirty="0">
                <a:solidFill>
                  <a:srgbClr val="C00000"/>
                </a:solidFill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</a:rPr>
              <a:t>yogyamai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mahathvappeduthuvaanum</a:t>
            </a:r>
            <a:r>
              <a:rPr lang="en-US" sz="3600" b="1" dirty="0">
                <a:solidFill>
                  <a:srgbClr val="C00000"/>
                </a:solidFill>
              </a:rPr>
              <a:t>, </a:t>
            </a:r>
            <a:r>
              <a:rPr lang="en-US" sz="3600" b="1" dirty="0" err="1">
                <a:solidFill>
                  <a:srgbClr val="C00000"/>
                </a:solidFill>
              </a:rPr>
              <a:t>Ninte</a:t>
            </a:r>
            <a:r>
              <a:rPr lang="en-US" sz="3600" b="1" dirty="0">
                <a:solidFill>
                  <a:srgbClr val="C00000"/>
                </a:solidFill>
              </a:rPr>
              <a:t>’ </a:t>
            </a:r>
          </a:p>
          <a:p>
            <a:r>
              <a:rPr lang="en-US" sz="3600" b="1" dirty="0" err="1">
                <a:solidFill>
                  <a:srgbClr val="C00000"/>
                </a:solidFill>
              </a:rPr>
              <a:t>parishudhaalmavinte</a:t>
            </a:r>
            <a:r>
              <a:rPr lang="en-US" sz="3600" b="1" dirty="0">
                <a:solidFill>
                  <a:srgbClr val="C00000"/>
                </a:solidFill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</a:rPr>
              <a:t>niswaasathaal</a:t>
            </a:r>
            <a:r>
              <a:rPr lang="en-US" sz="3600" b="1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438541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130" y="1576413"/>
            <a:ext cx="105988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¥ÕX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ÎâÜÎÞÏá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ÕçÈÞ¿áµâæ¿Ïá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ÉøßÖáiÞvÞÕßæa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æ®µ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cJßW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ØVÕîÖµñÈÞÏ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ÉßÄÞçÕ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ÈßÈAá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ØµÜ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ÌÙáÎÞÈÕá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ÎÙÄbÕá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µÞÜÞÕØÞÈ¢ µ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â¿ÞæÄ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©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IÞÏßøßAæG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 ¦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æÎX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3129" y="3429000"/>
            <a:ext cx="105988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Avan </a:t>
            </a:r>
            <a:r>
              <a:rPr lang="en-US" sz="3200" b="1" dirty="0" err="1">
                <a:solidFill>
                  <a:srgbClr val="C00000"/>
                </a:solidFill>
              </a:rPr>
              <a:t>moolamaayum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avanodu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koodeyum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parishudhaathmaavinte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aikyathil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sarvasakthanaaya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Pithaave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ninakku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sakala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bahumanaavum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mahathvavum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kaalaavasaanam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koodathe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undaayirikkatte</a:t>
            </a:r>
            <a:r>
              <a:rPr lang="en-US" sz="3200" b="1" dirty="0">
                <a:solidFill>
                  <a:srgbClr val="C00000"/>
                </a:solidFill>
              </a:rPr>
              <a:t>’. AMEN.</a:t>
            </a:r>
          </a:p>
        </p:txBody>
      </p:sp>
    </p:spTree>
    <p:extLst>
      <p:ext uri="{BB962C8B-B14F-4D97-AF65-F5344CB8AC3E}">
        <p14:creationId xmlns:p14="http://schemas.microsoft.com/office/powerpoint/2010/main" val="288552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8351" y="1804968"/>
            <a:ext cx="109133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øfßÄÞÕÞÏ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dµßØñá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¦¼í¾ÞÉßAÏá¢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ÉÀßMßAÏá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æºÏñdÉµÞø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 ÈÞ¢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èÇøcçJÞæ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dÉÞVjßºîá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æºÞÜïáKá: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1728" y="3429000"/>
            <a:ext cx="10568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Nammude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Rakshithavaya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Kristhu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aaknaapikkayum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padippikkayum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cheythapraakaaram</a:t>
            </a:r>
            <a:r>
              <a:rPr lang="en-US" sz="3200" b="1" dirty="0">
                <a:solidFill>
                  <a:srgbClr val="C00000"/>
                </a:solidFill>
              </a:rPr>
              <a:t> naam </a:t>
            </a:r>
            <a:r>
              <a:rPr lang="en-US" sz="3200" b="1" dirty="0" err="1">
                <a:solidFill>
                  <a:srgbClr val="C00000"/>
                </a:solidFill>
              </a:rPr>
              <a:t>dhairyathode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chollunnathu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66305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107" y="1490630"/>
            <a:ext cx="10759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Kerala" pitchFamily="2" charset="0"/>
              </a:rPr>
              <a:t>ØbV·ØíÅÈÞÏ</a:t>
            </a:r>
            <a:r>
              <a:rPr lang="en-US" sz="3600" b="1" dirty="0">
                <a:latin typeface="Kerala" pitchFamily="2" charset="0"/>
              </a:rPr>
              <a:t>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ÉßÄÞçÕ</a:t>
            </a:r>
            <a:r>
              <a:rPr lang="en-US" sz="3600" b="1" dirty="0">
                <a:latin typeface="Kerala" pitchFamily="2" charset="0"/>
              </a:rPr>
              <a:t>, Èßæa ÈÞÎ¢ </a:t>
            </a:r>
            <a:r>
              <a:rPr lang="en-US" sz="3600" b="1" dirty="0" err="1">
                <a:latin typeface="Kerala" pitchFamily="2" charset="0"/>
              </a:rPr>
              <a:t>ÕßÖáiàµøßAæM¿ÃçÎ</a:t>
            </a:r>
            <a:r>
              <a:rPr lang="en-US" sz="3600" b="1" dirty="0">
                <a:latin typeface="Kerala" pitchFamily="2" charset="0"/>
              </a:rPr>
              <a:t>, Èßæa øÞ¼c¢ </a:t>
            </a:r>
            <a:r>
              <a:rPr lang="en-US" sz="3600" b="1" dirty="0" err="1">
                <a:latin typeface="Kerala" pitchFamily="2" charset="0"/>
              </a:rPr>
              <a:t>ÕøÃæÎ</a:t>
            </a:r>
            <a:r>
              <a:rPr lang="en-US" sz="3600" b="1" dirty="0">
                <a:latin typeface="Kerala" pitchFamily="2" charset="0"/>
              </a:rPr>
              <a:t>, Èßæa §×í¿¢ </a:t>
            </a:r>
            <a:r>
              <a:rPr lang="en-US" sz="3600" b="1" dirty="0" err="1">
                <a:latin typeface="Kerala" pitchFamily="2" charset="0"/>
              </a:rPr>
              <a:t>ØbV·JßæÜçMÞæÜ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ÍâÎßÏßÜá</a:t>
            </a:r>
            <a:r>
              <a:rPr lang="en-US" sz="3600" b="1" dirty="0">
                <a:latin typeface="Kerala" pitchFamily="2" charset="0"/>
              </a:rPr>
              <a:t>¢ ¦µ</a:t>
            </a:r>
            <a:r>
              <a:rPr lang="en-US" sz="3600" b="1" dirty="0" err="1">
                <a:latin typeface="Kerala" pitchFamily="2" charset="0"/>
              </a:rPr>
              <a:t>ÃæÎ</a:t>
            </a:r>
            <a:r>
              <a:rPr lang="en-US" sz="3600" b="1" dirty="0">
                <a:latin typeface="Kerala" pitchFamily="2" charset="0"/>
              </a:rPr>
              <a:t>;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556" y="3429000"/>
            <a:ext cx="105894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Swargasthanaya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Pithaave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visudheekarikhappedename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raajyam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ishtam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swargathileppole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bhoomiyilum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0516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232" y="1490008"/>
            <a:ext cx="11867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Kerala" pitchFamily="2" charset="0"/>
              </a:rPr>
              <a:t>¾BZAí ¦</a:t>
            </a:r>
            <a:r>
              <a:rPr lang="en-US" sz="3600" b="1" dirty="0" err="1">
                <a:latin typeface="Kerala" pitchFamily="2" charset="0"/>
              </a:rPr>
              <a:t>ÕÖcÎáU</a:t>
            </a:r>
            <a:r>
              <a:rPr lang="en-US" sz="3600" b="1" dirty="0">
                <a:latin typeface="Kerala" pitchFamily="2" charset="0"/>
              </a:rPr>
              <a:t> ¦</a:t>
            </a:r>
            <a:r>
              <a:rPr lang="en-US" sz="3600" b="1" dirty="0" err="1">
                <a:latin typeface="Kerala" pitchFamily="2" charset="0"/>
              </a:rPr>
              <a:t>ÙÞø</a:t>
            </a:r>
            <a:r>
              <a:rPr lang="en-US" sz="3600" b="1" dirty="0">
                <a:latin typeface="Kerala" pitchFamily="2" charset="0"/>
              </a:rPr>
              <a:t>¢ §Ká </a:t>
            </a:r>
            <a:r>
              <a:rPr lang="en-US" sz="3600" b="1" dirty="0" err="1">
                <a:latin typeface="Kerala" pitchFamily="2" charset="0"/>
              </a:rPr>
              <a:t>ÄøÃæÎ</a:t>
            </a:r>
            <a:r>
              <a:rPr lang="en-US" sz="3600" b="1" dirty="0">
                <a:latin typeface="Kerala" pitchFamily="2" charset="0"/>
              </a:rPr>
              <a:t>;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µ¿</a:t>
            </a:r>
            <a:r>
              <a:rPr lang="en-US" sz="3600" b="1" dirty="0" err="1">
                <a:latin typeface="Kerala" pitchFamily="2" charset="0"/>
              </a:rPr>
              <a:t>AÞçøÞ¿á</a:t>
            </a:r>
            <a:r>
              <a:rPr lang="en-US" sz="3600" b="1" dirty="0">
                <a:latin typeface="Kerala" pitchFamily="2" charset="0"/>
              </a:rPr>
              <a:t> ¾BZ </a:t>
            </a:r>
            <a:r>
              <a:rPr lang="en-US" sz="3600" b="1" dirty="0" err="1">
                <a:latin typeface="Kerala" pitchFamily="2" charset="0"/>
              </a:rPr>
              <a:t>fÎßºîßøßAáKÄáçÉÞæÜ</a:t>
            </a:r>
            <a:r>
              <a:rPr lang="en-US" sz="3600" b="1" dirty="0">
                <a:latin typeface="Kerala" pitchFamily="2" charset="0"/>
              </a:rPr>
              <a:t>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µ¿</a:t>
            </a:r>
            <a:r>
              <a:rPr lang="en-US" sz="3600" b="1" dirty="0" err="1">
                <a:latin typeface="Kerala" pitchFamily="2" charset="0"/>
              </a:rPr>
              <a:t>Bæ</a:t>
            </a:r>
            <a:r>
              <a:rPr lang="en-US" sz="3600" b="1" dirty="0">
                <a:latin typeface="Kerala" pitchFamily="2" charset="0"/>
              </a:rPr>
              <a:t>{ ¾Bç{</a:t>
            </a:r>
            <a:r>
              <a:rPr lang="en-US" sz="3600" b="1" dirty="0" err="1">
                <a:latin typeface="Kerala" pitchFamily="2" charset="0"/>
              </a:rPr>
              <a:t>Þ¿á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fÎßçAÃæÎ</a:t>
            </a:r>
            <a:r>
              <a:rPr lang="en-US" sz="3600" b="1" dirty="0">
                <a:latin typeface="Kerala" pitchFamily="2" charset="0"/>
              </a:rPr>
              <a:t>;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4334" y="3429000"/>
            <a:ext cx="110513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aavashyamulla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aaharam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tharename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’;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kadakkaarodu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kshamichirikkunnathupole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kadanghale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njangalodum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kshamikkename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’;</a:t>
            </a: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2307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524" y="1418646"/>
            <a:ext cx="11838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Kerala" pitchFamily="2" charset="0"/>
              </a:rPr>
              <a:t>¾Bæ{ </a:t>
            </a:r>
            <a:r>
              <a:rPr lang="en-US" sz="3600" b="1" dirty="0" err="1">
                <a:latin typeface="Kerala" pitchFamily="2" charset="0"/>
              </a:rPr>
              <a:t>ÉøàfÏßW</a:t>
            </a:r>
            <a:r>
              <a:rPr lang="en-US" sz="3600" b="1" dirty="0">
                <a:latin typeface="Kerala" pitchFamily="2" charset="0"/>
              </a:rPr>
              <a:t> µ¿</a:t>
            </a:r>
            <a:r>
              <a:rPr lang="en-US" sz="3600" b="1" dirty="0" err="1">
                <a:latin typeface="Kerala" pitchFamily="2" charset="0"/>
              </a:rPr>
              <a:t>JÞæÄ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Æá×í¿CW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ÈßKá</a:t>
            </a:r>
            <a:r>
              <a:rPr lang="en-US" sz="3600" b="1" dirty="0">
                <a:latin typeface="Kerala" pitchFamily="2" charset="0"/>
              </a:rPr>
              <a:t> ¾Bæ{ </a:t>
            </a:r>
            <a:r>
              <a:rPr lang="en-US" sz="3600" b="1" dirty="0" err="1">
                <a:latin typeface="Kerala" pitchFamily="2" charset="0"/>
              </a:rPr>
              <a:t>Õß¿áÕßçAÃæÎ</a:t>
            </a:r>
            <a:r>
              <a:rPr lang="en-US" sz="3600" b="1" dirty="0">
                <a:latin typeface="Kerala" pitchFamily="2" charset="0"/>
              </a:rPr>
              <a:t>; øÞ¼cÕá¢ </a:t>
            </a:r>
            <a:r>
              <a:rPr lang="en-US" sz="3600" b="1" dirty="0" err="1">
                <a:latin typeface="Kerala" pitchFamily="2" charset="0"/>
              </a:rPr>
              <a:t>ÖµñßÏá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ÎÙÄbÕá</a:t>
            </a:r>
            <a:r>
              <a:rPr lang="en-US" sz="3600" b="1" dirty="0">
                <a:latin typeface="Kerala" pitchFamily="2" charset="0"/>
              </a:rPr>
              <a:t>¢ ®</a:t>
            </a:r>
            <a:r>
              <a:rPr lang="en-US" sz="3600" b="1" dirty="0" err="1">
                <a:latin typeface="Kerala" pitchFamily="2" charset="0"/>
              </a:rPr>
              <a:t>çKAá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ÈßÈAáUÄçÜïÞ</a:t>
            </a:r>
            <a:r>
              <a:rPr lang="en-US" sz="3600" b="1" dirty="0">
                <a:latin typeface="Kerala" pitchFamily="2" charset="0"/>
              </a:rPr>
              <a:t>. ¦</a:t>
            </a:r>
            <a:r>
              <a:rPr lang="en-US" sz="3600" b="1" dirty="0" err="1">
                <a:latin typeface="Kerala" pitchFamily="2" charset="0"/>
              </a:rPr>
              <a:t>æÎX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398" y="3640442"/>
            <a:ext cx="107591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pareekshayil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kadathaathe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dhushtanghal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viduvikkename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’;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raajyavum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shakthiyum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mahathvamum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ennekum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ninakkullathallo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AMEN. 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161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520" y="1312654"/>
            <a:ext cx="11107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Kerala" pitchFamily="2" charset="0"/>
              </a:rPr>
              <a:t>µ</a:t>
            </a:r>
            <a:r>
              <a:rPr lang="en-US" sz="3200" b="1" dirty="0" err="1">
                <a:latin typeface="Kerala" pitchFamily="2" charset="0"/>
              </a:rPr>
              <a:t>øáÃÏáU</a:t>
            </a:r>
            <a:r>
              <a:rPr lang="en-US" sz="3200" b="1" dirty="0">
                <a:latin typeface="Kerala" pitchFamily="2" charset="0"/>
              </a:rPr>
              <a:t> µ</a:t>
            </a:r>
            <a:r>
              <a:rPr lang="en-US" sz="3200" b="1" dirty="0" err="1">
                <a:latin typeface="Kerala" pitchFamily="2" charset="0"/>
              </a:rPr>
              <a:t>VJÞçÕ</a:t>
            </a:r>
            <a:r>
              <a:rPr lang="en-US" sz="3200" b="1" dirty="0">
                <a:latin typeface="Kerala" pitchFamily="2" charset="0"/>
              </a:rPr>
              <a:t>, ¾BZ Èßæa </a:t>
            </a:r>
            <a:r>
              <a:rPr lang="en-US" sz="3200" b="1" dirty="0" err="1">
                <a:latin typeface="Kerala" pitchFamily="2" charset="0"/>
              </a:rPr>
              <a:t>ÉÜÕßÇÎÞÏáU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ÕÜßÏ</a:t>
            </a:r>
            <a:r>
              <a:rPr lang="en-US" sz="3200" b="1" dirty="0">
                <a:latin typeface="Kerala" pitchFamily="2" charset="0"/>
              </a:rPr>
              <a:t> µ</a:t>
            </a:r>
            <a:r>
              <a:rPr lang="en-US" sz="3200" b="1" dirty="0" err="1">
                <a:latin typeface="Kerala" pitchFamily="2" charset="0"/>
              </a:rPr>
              <a:t>øáÃ</a:t>
            </a:r>
            <a:r>
              <a:rPr lang="en-US" sz="3200" b="1" dirty="0">
                <a:latin typeface="Kerala" pitchFamily="2" charset="0"/>
              </a:rPr>
              <a:t>µ{</a:t>
            </a:r>
            <a:r>
              <a:rPr lang="en-US" sz="3200" b="1" dirty="0" err="1">
                <a:latin typeface="Kerala" pitchFamily="2" charset="0"/>
              </a:rPr>
              <a:t>ßW</a:t>
            </a:r>
            <a:r>
              <a:rPr lang="en-US" sz="3200" b="1" dirty="0">
                <a:latin typeface="Kerala" pitchFamily="2" charset="0"/>
              </a:rPr>
              <a:t> ¥</a:t>
            </a:r>
            <a:r>
              <a:rPr lang="en-US" sz="3200" b="1" dirty="0" err="1">
                <a:latin typeface="Kerala" pitchFamily="2" charset="0"/>
              </a:rPr>
              <a:t>ÜïÞæÄ</a:t>
            </a:r>
            <a:r>
              <a:rPr lang="en-US" sz="3200" b="1" dirty="0">
                <a:latin typeface="Kerala" pitchFamily="2" charset="0"/>
              </a:rPr>
              <a:t> ¾B{</a:t>
            </a:r>
            <a:r>
              <a:rPr lang="en-US" sz="3200" b="1" dirty="0" err="1">
                <a:latin typeface="Kerala" pitchFamily="2" charset="0"/>
              </a:rPr>
              <a:t>áæ</a:t>
            </a:r>
            <a:r>
              <a:rPr lang="en-US" sz="3200" b="1" dirty="0">
                <a:latin typeface="Kerala" pitchFamily="2" charset="0"/>
              </a:rPr>
              <a:t>¿ </a:t>
            </a:r>
            <a:r>
              <a:rPr lang="en-US" sz="3200" b="1" dirty="0" err="1">
                <a:latin typeface="Kerala" pitchFamily="2" charset="0"/>
              </a:rPr>
              <a:t>ØbLÈàÄßÏßW</a:t>
            </a:r>
            <a:r>
              <a:rPr lang="en-US" sz="3200" b="1" dirty="0">
                <a:latin typeface="Kerala" pitchFamily="2" charset="0"/>
              </a:rPr>
              <a:t> ¦</a:t>
            </a:r>
            <a:r>
              <a:rPr lang="en-US" sz="3200" b="1" dirty="0" err="1">
                <a:latin typeface="Kerala" pitchFamily="2" charset="0"/>
              </a:rPr>
              <a:t>dÖÏßºîáæµÞIá</a:t>
            </a:r>
            <a:r>
              <a:rPr lang="en-US" sz="3200" b="1" dirty="0">
                <a:latin typeface="Kerala" pitchFamily="2" charset="0"/>
              </a:rPr>
              <a:t> Èßæa ¨ </a:t>
            </a:r>
            <a:r>
              <a:rPr lang="en-US" sz="3200" b="1" dirty="0" err="1">
                <a:latin typeface="Kerala" pitchFamily="2" charset="0"/>
              </a:rPr>
              <a:t>çÎÖÏßCçÜAá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ÕøáÕÞX</a:t>
            </a:r>
            <a:r>
              <a:rPr lang="en-US" sz="3200" b="1" dirty="0">
                <a:latin typeface="Kerala" pitchFamily="2" charset="0"/>
              </a:rPr>
              <a:t> </a:t>
            </a:r>
            <a:r>
              <a:rPr lang="en-US" sz="3200" b="1" dirty="0" err="1">
                <a:latin typeface="Kerala" pitchFamily="2" charset="0"/>
              </a:rPr>
              <a:t>ÄáÈßÏáKßÜï</a:t>
            </a:r>
            <a:r>
              <a:rPr lang="en-US" sz="3200" b="1" dirty="0"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4082" y="3486457"/>
            <a:ext cx="111079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Karunayulla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palavidhamaayulla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karunakalil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swantha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neethiyil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aasrayichukondu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meshayinkalekku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varuvaan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thuniyunnilla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0499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764" y="1324437"/>
            <a:ext cx="11466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Kerala" pitchFamily="2" charset="0"/>
              </a:rPr>
              <a:t>¾BZ Èßæa </a:t>
            </a:r>
            <a:r>
              <a:rPr lang="en-US" sz="3600" b="1" dirty="0" err="1">
                <a:latin typeface="Kerala" pitchFamily="2" charset="0"/>
              </a:rPr>
              <a:t>çÎÖÏßWÈßKá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ÕàÝáK</a:t>
            </a:r>
            <a:r>
              <a:rPr lang="en-US" sz="3600" b="1" dirty="0">
                <a:latin typeface="Kerala" pitchFamily="2" charset="0"/>
              </a:rPr>
              <a:t> ¥</a:t>
            </a:r>
            <a:r>
              <a:rPr lang="en-US" sz="3600" b="1" dirty="0" err="1">
                <a:latin typeface="Kerala" pitchFamily="2" charset="0"/>
              </a:rPr>
              <a:t>MÈáùáAáµZçÉÞÜá</a:t>
            </a:r>
            <a:r>
              <a:rPr lang="en-US" sz="3600" b="1" dirty="0">
                <a:latin typeface="Kerala" pitchFamily="2" charset="0"/>
              </a:rPr>
              <a:t>¢ ¥</a:t>
            </a:r>
            <a:r>
              <a:rPr lang="en-US" sz="3600" b="1" dirty="0" err="1">
                <a:latin typeface="Kerala" pitchFamily="2" charset="0"/>
              </a:rPr>
              <a:t>ÈáÍÕßMÞX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çÏÞ·cÄÏáUÕøÜï</a:t>
            </a:r>
            <a:r>
              <a:rPr lang="en-US" sz="3600" b="1" dirty="0">
                <a:latin typeface="Kerala" pitchFamily="2" charset="0"/>
              </a:rPr>
              <a:t>, ®KÞW Èà ®</a:t>
            </a:r>
            <a:r>
              <a:rPr lang="en-US" sz="3600" b="1" dirty="0" err="1">
                <a:latin typeface="Kerala" pitchFamily="2" charset="0"/>
              </a:rPr>
              <a:t>çMÞÝá</a:t>
            </a:r>
            <a:r>
              <a:rPr lang="en-US" sz="3600" b="1" dirty="0">
                <a:latin typeface="Kerala" pitchFamily="2" charset="0"/>
              </a:rPr>
              <a:t>¢ µ</a:t>
            </a:r>
            <a:r>
              <a:rPr lang="en-US" sz="3600" b="1" dirty="0" err="1">
                <a:latin typeface="Kerala" pitchFamily="2" charset="0"/>
              </a:rPr>
              <a:t>øáÃ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æºÏîáK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ØbÍÞÕÎáU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VJÞÕá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ÄæK</a:t>
            </a:r>
            <a:r>
              <a:rPr lang="en-US" sz="3600" b="1" dirty="0">
                <a:latin typeface="Kerala" pitchFamily="2" charset="0"/>
              </a:rPr>
              <a:t> ¦µ</a:t>
            </a:r>
            <a:r>
              <a:rPr lang="en-US" sz="3600" b="1" dirty="0" err="1">
                <a:latin typeface="Kerala" pitchFamily="2" charset="0"/>
              </a:rPr>
              <a:t>áKá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0836" y="3779237"/>
            <a:ext cx="105611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keezhilulla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appanurukkukale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kootuvan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yogyathayullavaralla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eppozhum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karuna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cheyyunna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lakshanamulla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Karthaavuthane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akaunnu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14084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580" y="1340076"/>
            <a:ext cx="10889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Kerala" pitchFamily="2" charset="0"/>
              </a:rPr>
              <a:t>¥</a:t>
            </a:r>
            <a:r>
              <a:rPr lang="en-US" sz="3600" b="1" dirty="0" err="1">
                <a:latin typeface="Kerala" pitchFamily="2" charset="0"/>
              </a:rPr>
              <a:t>ÄáæµÞIá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cÉÏáU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ÉÞÉÖøàøB</a:t>
            </a:r>
            <a:r>
              <a:rPr lang="en-US" sz="3600" b="1" dirty="0">
                <a:latin typeface="Kerala" pitchFamily="2" charset="0"/>
              </a:rPr>
              <a:t>{á¢ ¦</a:t>
            </a:r>
            <a:r>
              <a:rPr lang="en-US" sz="3600" b="1" dirty="0" err="1">
                <a:latin typeface="Kerala" pitchFamily="2" charset="0"/>
              </a:rPr>
              <a:t>vÞA</a:t>
            </a:r>
            <a:r>
              <a:rPr lang="en-US" sz="3600" b="1" dirty="0">
                <a:latin typeface="Kerala" pitchFamily="2" charset="0"/>
              </a:rPr>
              <a:t>{á¢ Èßæa §×</a:t>
            </a:r>
            <a:r>
              <a:rPr lang="en-US" sz="3600" b="1" dirty="0" err="1">
                <a:latin typeface="Kerala" pitchFamily="2" charset="0"/>
              </a:rPr>
              <a:t>í¿ÉádÄÈÞÏ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çÏÖádµßØñáÕßæa</a:t>
            </a:r>
            <a:r>
              <a:rPr lang="en-US" sz="3600" b="1" dirty="0">
                <a:latin typeface="Kerala" pitchFamily="2" charset="0"/>
              </a:rPr>
              <a:t> ¯</a:t>
            </a:r>
            <a:r>
              <a:rPr lang="en-US" sz="3600" b="1" dirty="0" err="1">
                <a:latin typeface="Kerala" pitchFamily="2" charset="0"/>
              </a:rPr>
              <a:t>xÕá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ÕßÜçÏùßÏ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ÖøàøJÞÜá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øµñJÞÜá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ÖáiàµøßAæM¿áÕÞÈá</a:t>
            </a:r>
            <a:r>
              <a:rPr lang="en-US" sz="3600" b="1" dirty="0">
                <a:latin typeface="Kerala" pitchFamily="2" charset="0"/>
              </a:rPr>
              <a:t>¢.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0836" y="3574005"/>
            <a:ext cx="104480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Athukondu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krupayulla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shareerangalum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aathmaakkalum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ishtaputhranaaya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YeshuKristhuvinte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ettavum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vilayeriya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shareerathaalum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rakthathaalum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shudheekarikkappeduvaanum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2965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3192" y="1375200"/>
            <a:ext cx="10928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Kerala" pitchFamily="2" charset="0"/>
              </a:rPr>
              <a:t>¾BZ ¥</a:t>
            </a:r>
            <a:r>
              <a:rPr lang="en-US" sz="3600" b="1" dirty="0" err="1">
                <a:latin typeface="Kerala" pitchFamily="2" charset="0"/>
              </a:rPr>
              <a:t>ÕÈßÜá</a:t>
            </a:r>
            <a:r>
              <a:rPr lang="en-US" sz="3600" b="1" dirty="0">
                <a:latin typeface="Kerala" pitchFamily="2" charset="0"/>
              </a:rPr>
              <a:t>¢ ¥ÕX ¾B{</a:t>
            </a:r>
            <a:r>
              <a:rPr lang="en-US" sz="3600" b="1" dirty="0" err="1">
                <a:latin typeface="Kerala" pitchFamily="2" charset="0"/>
              </a:rPr>
              <a:t>ßÜá</a:t>
            </a:r>
            <a:r>
              <a:rPr lang="en-US" sz="3600" b="1" dirty="0">
                <a:latin typeface="Kerala" pitchFamily="2" charset="0"/>
              </a:rPr>
              <a:t>¢ ®</a:t>
            </a:r>
            <a:r>
              <a:rPr lang="en-US" sz="3600" b="1" dirty="0" err="1">
                <a:latin typeface="Kerala" pitchFamily="2" charset="0"/>
              </a:rPr>
              <a:t>çMÞÝá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ÕØßMÞÈá</a:t>
            </a:r>
            <a:r>
              <a:rPr lang="en-US" sz="3600" b="1" dirty="0">
                <a:latin typeface="Kerala" pitchFamily="2" charset="0"/>
              </a:rPr>
              <a:t>¢ ÄAÕH¢, ¾BZ ¥</a:t>
            </a:r>
            <a:r>
              <a:rPr lang="en-US" sz="3600" b="1" dirty="0" err="1">
                <a:latin typeface="Kerala" pitchFamily="2" charset="0"/>
              </a:rPr>
              <a:t>Õæa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ÎÞ¢ØæJ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ÍfßAÏá</a:t>
            </a:r>
            <a:r>
              <a:rPr lang="en-US" sz="3600" b="1" dirty="0">
                <a:latin typeface="Kerala" pitchFamily="2" charset="0"/>
              </a:rPr>
              <a:t>¢ ¥</a:t>
            </a:r>
            <a:r>
              <a:rPr lang="en-US" sz="3600" b="1" dirty="0" err="1">
                <a:latin typeface="Kerala" pitchFamily="2" charset="0"/>
              </a:rPr>
              <a:t>Õæa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øµñæJ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á¿ßAÏá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æºçÏîIÄßÈá</a:t>
            </a:r>
            <a:r>
              <a:rPr lang="en-US" sz="3600" b="1" dirty="0">
                <a:latin typeface="Kerala" pitchFamily="2" charset="0"/>
              </a:rPr>
              <a:t> ¾BZAá µ</a:t>
            </a:r>
            <a:r>
              <a:rPr lang="en-US" sz="3600" b="1" dirty="0" err="1">
                <a:latin typeface="Kerala" pitchFamily="2" charset="0"/>
              </a:rPr>
              <a:t>cÉÄøÃæÎ</a:t>
            </a:r>
            <a:r>
              <a:rPr lang="en-US" sz="3600" b="1" dirty="0">
                <a:latin typeface="Kerala" pitchFamily="2" charset="0"/>
              </a:rPr>
              <a:t>. ¦</a:t>
            </a:r>
            <a:r>
              <a:rPr lang="en-US" sz="3600" b="1" dirty="0" err="1">
                <a:latin typeface="Kerala" pitchFamily="2" charset="0"/>
              </a:rPr>
              <a:t>æÎX</a:t>
            </a:r>
            <a:endParaRPr lang="en-US" sz="3600" b="1" dirty="0"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082" y="3683524"/>
            <a:ext cx="112870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avanilum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njangalilum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eppozhum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vasippaanum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thakkavannam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maamsathe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bhakshikkukayum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rakthathe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kudikkayum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cheyyendathinnu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tharaname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AMEN. </a:t>
            </a:r>
          </a:p>
          <a:p>
            <a:pPr marL="336550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9425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884" y="2212998"/>
            <a:ext cx="10452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ÈÞ¢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ÈáùáAáK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¥M¢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dµßØñáÕßæa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ÖøàøJßæa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âGÞÏíÎ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ÜïçÏÞ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? 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8321" y="3675506"/>
            <a:ext cx="9945857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nurukkunna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appam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Kristhuvinte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shareerathinte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kootaayma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allayo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742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740" y="1375824"/>
            <a:ext cx="9741031" cy="1467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¾B{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ÙcÆÏB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ßæÜ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ÈßÈÕáµæ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 ¾B{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çÏÖádµßØñáÎâÜ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æÕ¿ßMÞçAÃæÎ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 ¦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æÎX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</a:p>
          <a:p>
            <a:pPr marL="0" indent="0">
              <a:buNone/>
            </a:pPr>
            <a:endParaRPr lang="en-US" sz="4000" b="1" dirty="0">
              <a:latin typeface="Keral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9600" y="3257718"/>
            <a:ext cx="10731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njangalude</a:t>
            </a:r>
            <a:r>
              <a:rPr lang="en-US" sz="4000" b="1" dirty="0">
                <a:solidFill>
                  <a:srgbClr val="C00000"/>
                </a:solidFill>
              </a:rPr>
              <a:t>’ </a:t>
            </a:r>
            <a:r>
              <a:rPr lang="en-US" sz="4000" b="1" dirty="0" err="1">
                <a:solidFill>
                  <a:srgbClr val="C00000"/>
                </a:solidFill>
              </a:rPr>
              <a:t>hrudha-yangalile</a:t>
            </a:r>
            <a:r>
              <a:rPr lang="en-US" sz="4000" b="1" dirty="0">
                <a:solidFill>
                  <a:srgbClr val="C00000"/>
                </a:solidFill>
              </a:rPr>
              <a:t>’ </a:t>
            </a:r>
            <a:r>
              <a:rPr lang="en-US" sz="4000" b="1" dirty="0" err="1">
                <a:solidFill>
                  <a:srgbClr val="C00000"/>
                </a:solidFill>
              </a:rPr>
              <a:t>ninavukale</a:t>
            </a:r>
            <a:r>
              <a:rPr lang="en-US" sz="4000" b="1" dirty="0">
                <a:solidFill>
                  <a:srgbClr val="C00000"/>
                </a:solidFill>
              </a:rPr>
              <a:t>’ </a:t>
            </a:r>
            <a:r>
              <a:rPr lang="en-US" sz="4000" b="1" dirty="0" err="1">
                <a:solidFill>
                  <a:srgbClr val="C00000"/>
                </a:solidFill>
              </a:rPr>
              <a:t>njangalude</a:t>
            </a:r>
            <a:r>
              <a:rPr lang="en-US" sz="4000" b="1" dirty="0">
                <a:solidFill>
                  <a:srgbClr val="C00000"/>
                </a:solidFill>
              </a:rPr>
              <a:t>’ </a:t>
            </a:r>
            <a:r>
              <a:rPr lang="en-US" sz="4000" b="1" dirty="0" err="1">
                <a:solidFill>
                  <a:srgbClr val="C00000"/>
                </a:solidFill>
              </a:rPr>
              <a:t>Karthaavaaya</a:t>
            </a:r>
            <a:r>
              <a:rPr lang="en-US" sz="4000" b="1" dirty="0">
                <a:solidFill>
                  <a:srgbClr val="C00000"/>
                </a:solidFill>
              </a:rPr>
              <a:t> Yeshu </a:t>
            </a:r>
            <a:r>
              <a:rPr lang="en-US" sz="4000" b="1" dirty="0" err="1">
                <a:solidFill>
                  <a:srgbClr val="C00000"/>
                </a:solidFill>
              </a:rPr>
              <a:t>Kristhu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moolam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vedippaa-kkename</a:t>
            </a:r>
            <a:r>
              <a:rPr lang="en-US" sz="4000" b="1" dirty="0">
                <a:solidFill>
                  <a:srgbClr val="C00000"/>
                </a:solidFill>
              </a:rPr>
              <a:t>’. AMEN.</a:t>
            </a:r>
          </a:p>
        </p:txBody>
      </p:sp>
    </p:spTree>
    <p:extLst>
      <p:ext uri="{BB962C8B-B14F-4D97-AF65-F5344CB8AC3E}">
        <p14:creationId xmlns:p14="http://schemas.microsoft.com/office/powerpoint/2010/main" val="13415839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289" y="1437586"/>
            <a:ext cx="9996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Kerala" pitchFamily="2" charset="0"/>
              </a:rPr>
              <a:t>çÜÞµJßæa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ÉÞÉæJ</a:t>
            </a:r>
            <a:r>
              <a:rPr lang="en-US" sz="3600" b="1" dirty="0">
                <a:latin typeface="Kerala" pitchFamily="2" charset="0"/>
              </a:rPr>
              <a:t> º</a:t>
            </a:r>
            <a:r>
              <a:rPr lang="en-US" sz="3600" b="1" dirty="0" err="1">
                <a:latin typeface="Kerala" pitchFamily="2" charset="0"/>
              </a:rPr>
              <a:t>áÎæK¿áAáKÕÈÞÏ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èÆÕJßæa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áEÞæ</a:t>
            </a:r>
            <a:r>
              <a:rPr lang="en-US" sz="3600" b="1" dirty="0">
                <a:latin typeface="Kerala" pitchFamily="2" charset="0"/>
              </a:rPr>
              <a:t>¿, ¾Bç{</a:t>
            </a:r>
            <a:r>
              <a:rPr lang="en-US" sz="3600" b="1" dirty="0" err="1">
                <a:latin typeface="Kerala" pitchFamily="2" charset="0"/>
              </a:rPr>
              <a:t>Þ¿á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endParaRPr lang="en-US" sz="3600" b="1" dirty="0">
              <a:latin typeface="Kerala" pitchFamily="2" charset="0"/>
            </a:endParaRPr>
          </a:p>
          <a:p>
            <a:endParaRPr lang="en-US" sz="3600" b="1" dirty="0">
              <a:latin typeface="Kerala" pitchFamily="2" charset="0"/>
            </a:endParaRPr>
          </a:p>
          <a:p>
            <a:r>
              <a:rPr lang="en-US" sz="3600" b="1" dirty="0">
                <a:latin typeface="Kerala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135" y="3429000"/>
            <a:ext cx="107591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Lokathinte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chumannedukkunnavanaaya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kunjaade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njangalodu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karuna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undaakaname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9381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289" y="1437586"/>
            <a:ext cx="9996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Kerala" pitchFamily="2" charset="0"/>
              </a:rPr>
              <a:t>çÜÞµJßæa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ÉÞÉæJ</a:t>
            </a:r>
            <a:r>
              <a:rPr lang="en-US" sz="3600" b="1" dirty="0">
                <a:latin typeface="Kerala" pitchFamily="2" charset="0"/>
              </a:rPr>
              <a:t> º</a:t>
            </a:r>
            <a:r>
              <a:rPr lang="en-US" sz="3600" b="1" dirty="0" err="1">
                <a:latin typeface="Kerala" pitchFamily="2" charset="0"/>
              </a:rPr>
              <a:t>áÎæK¿áAáKÕÈÞÏ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èÆÕJßæa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áEÞæ</a:t>
            </a:r>
            <a:r>
              <a:rPr lang="en-US" sz="3600" b="1" dirty="0">
                <a:latin typeface="Kerala" pitchFamily="2" charset="0"/>
              </a:rPr>
              <a:t>¿, ¾Bç{</a:t>
            </a:r>
            <a:r>
              <a:rPr lang="en-US" sz="3600" b="1" dirty="0" err="1">
                <a:latin typeface="Kerala" pitchFamily="2" charset="0"/>
              </a:rPr>
              <a:t>Þ¿á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endParaRPr lang="en-US" sz="3600" b="1" dirty="0">
              <a:latin typeface="Kerala" pitchFamily="2" charset="0"/>
            </a:endParaRPr>
          </a:p>
          <a:p>
            <a:endParaRPr lang="en-US" sz="3600" b="1" dirty="0">
              <a:latin typeface="Kerala" pitchFamily="2" charset="0"/>
            </a:endParaRPr>
          </a:p>
          <a:p>
            <a:r>
              <a:rPr lang="en-US" sz="3600" b="1" dirty="0">
                <a:latin typeface="Kerala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135" y="3429000"/>
            <a:ext cx="107591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Lokathinte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chumannedukkunnavanaaya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kunjaade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njangalodu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karuna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undaakaname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3769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155" y="1403832"/>
            <a:ext cx="10627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Kerala" pitchFamily="2" charset="0"/>
              </a:rPr>
              <a:t>çÜÞµJßæa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ÉÞÉæJ</a:t>
            </a:r>
            <a:r>
              <a:rPr lang="en-US" sz="3600" b="1" dirty="0">
                <a:latin typeface="Kerala" pitchFamily="2" charset="0"/>
              </a:rPr>
              <a:t> º</a:t>
            </a:r>
            <a:r>
              <a:rPr lang="en-US" sz="3600" b="1" dirty="0" err="1">
                <a:latin typeface="Kerala" pitchFamily="2" charset="0"/>
              </a:rPr>
              <a:t>áÎæK¿áAáKÕÈÞÏ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èÆÕJßæa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áEÞæ</a:t>
            </a:r>
            <a:r>
              <a:rPr lang="en-US" sz="3600" b="1" dirty="0">
                <a:latin typeface="Kerala" pitchFamily="2" charset="0"/>
              </a:rPr>
              <a:t>¿, </a:t>
            </a:r>
          </a:p>
          <a:p>
            <a:r>
              <a:rPr lang="en-US" sz="3600" b="1" dirty="0">
                <a:latin typeface="Kerala" pitchFamily="2" charset="0"/>
              </a:rPr>
              <a:t>Èßæa ØÎÞÇÞÈ¢ ¾BZAá </a:t>
            </a:r>
            <a:r>
              <a:rPr lang="en-US" sz="3600" b="1" dirty="0" err="1">
                <a:latin typeface="Kerala" pitchFamily="2" charset="0"/>
              </a:rPr>
              <a:t>ÈWµÃæÎ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1154" y="3434181"/>
            <a:ext cx="107308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Lokathinte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chumannedukkunavanaaya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kunjaade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samaadhaanam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njanghalkku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nalkename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7046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818" y="1383393"/>
            <a:ext cx="10284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¼àÕæa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MÎÞµáK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çÏÖádµßØñáÕßæa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Öøàø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8607" y="2470805"/>
            <a:ext cx="10105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Jeevante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appamaakunna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nammude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Karthaava</a:t>
            </a:r>
            <a:r>
              <a:rPr lang="en-US" sz="3200" b="1" dirty="0">
                <a:solidFill>
                  <a:srgbClr val="C00000"/>
                </a:solidFill>
              </a:rPr>
              <a:t> ,Yeshu </a:t>
            </a:r>
            <a:r>
              <a:rPr lang="en-US" sz="3200" b="1" dirty="0" err="1">
                <a:solidFill>
                  <a:srgbClr val="C00000"/>
                </a:solidFill>
              </a:rPr>
              <a:t>Kristhuvinte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shareeram</a:t>
            </a:r>
            <a:r>
              <a:rPr lang="en-US" sz="3200" b="1" dirty="0">
                <a:solidFill>
                  <a:srgbClr val="C00000"/>
                </a:solidFill>
              </a:rPr>
              <a:t>. '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9460" y="3476273"/>
            <a:ext cx="9884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ØÄcÎáLßøßÕUßÏÞÏ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çÏÖádµßØñáÕßæa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Kerala" pitchFamily="2" charset="0"/>
              </a:rPr>
              <a:t>øµñ</a:t>
            </a:r>
            <a:r>
              <a:rPr lang="en-US" sz="32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69011" y="4553491"/>
            <a:ext cx="10105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Sathyamunthiri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valliyaaya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nammude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Karthaavaya</a:t>
            </a:r>
            <a:r>
              <a:rPr lang="en-US" sz="3200" b="1" dirty="0">
                <a:solidFill>
                  <a:srgbClr val="C00000"/>
                </a:solidFill>
              </a:rPr>
              <a:t> Yeshu </a:t>
            </a:r>
            <a:r>
              <a:rPr lang="en-US" sz="3200" b="1" dirty="0" err="1">
                <a:solidFill>
                  <a:srgbClr val="C00000"/>
                </a:solidFill>
              </a:rPr>
              <a:t>Kristhuvinte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raktham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21779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F00A69-FD04-4A71-B3A6-DB9E96804B8D}"/>
              </a:ext>
            </a:extLst>
          </p:cNvPr>
          <p:cNvSpPr txBox="1"/>
          <p:nvPr/>
        </p:nvSpPr>
        <p:spPr>
          <a:xfrm>
            <a:off x="2047240" y="1905506"/>
            <a:ext cx="809752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u="sng" dirty="0">
                <a:ln>
                  <a:solidFill>
                    <a:schemeClr val="tx1"/>
                  </a:solidFill>
                </a:ln>
                <a:solidFill>
                  <a:srgbClr val="57290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uhaus 93" panose="04030905020B02020C02" pitchFamily="82" charset="0"/>
              </a:rPr>
              <a:t>Holy </a:t>
            </a:r>
          </a:p>
          <a:p>
            <a:pPr algn="ctr"/>
            <a:r>
              <a:rPr lang="en-US" sz="9600" b="1" u="sng" dirty="0">
                <a:ln>
                  <a:solidFill>
                    <a:schemeClr val="tx1"/>
                  </a:solidFill>
                </a:ln>
                <a:solidFill>
                  <a:srgbClr val="57290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auhaus 93" panose="04030905020B02020C02" pitchFamily="82" charset="0"/>
              </a:rPr>
              <a:t>Communion</a:t>
            </a:r>
          </a:p>
        </p:txBody>
      </p:sp>
    </p:spTree>
    <p:extLst>
      <p:ext uri="{BB962C8B-B14F-4D97-AF65-F5344CB8AC3E}">
        <p14:creationId xmlns:p14="http://schemas.microsoft.com/office/powerpoint/2010/main" val="393315065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6934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153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¼í¾ÞÈµàVJÈ¢ 211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6566" y="2921168"/>
            <a:ext cx="4078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153A06"/>
                </a:solidFill>
                <a:latin typeface="Colonna MT" panose="04020805060202030203" pitchFamily="82" charset="0"/>
              </a:rPr>
              <a:t>Hymns 211</a:t>
            </a:r>
          </a:p>
        </p:txBody>
      </p:sp>
    </p:spTree>
    <p:extLst>
      <p:ext uri="{BB962C8B-B14F-4D97-AF65-F5344CB8AC3E}">
        <p14:creationId xmlns:p14="http://schemas.microsoft.com/office/powerpoint/2010/main" val="327963156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514" y="1560700"/>
            <a:ext cx="108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ÆßÕc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ØíçÈÙ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ÕVHßA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ÄX ¼àÕæÈ ®X </a:t>
            </a:r>
            <a:r>
              <a:rPr lang="en-US" sz="4000" b="1" dirty="0" err="1">
                <a:latin typeface="Kerala" pitchFamily="2" charset="0"/>
              </a:rPr>
              <a:t>çÉVAÞÏí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Õºî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ÕcJÞLÕá</a:t>
            </a:r>
            <a:r>
              <a:rPr lang="en-US" sz="4000" b="1" dirty="0">
                <a:latin typeface="Kerala" pitchFamily="2" charset="0"/>
              </a:rPr>
              <a:t>¢;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3566" y="3852869"/>
            <a:ext cx="609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Yeshuvin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dhivya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Ennodu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varnikka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jeevane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perkkai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vrithaanthavum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211 - Stanza 1 of 5</a:t>
            </a:r>
          </a:p>
        </p:txBody>
      </p:sp>
    </p:spTree>
    <p:extLst>
      <p:ext uri="{BB962C8B-B14F-4D97-AF65-F5344CB8AC3E}">
        <p14:creationId xmlns:p14="http://schemas.microsoft.com/office/powerpoint/2010/main" val="418082297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690" y="1459475"/>
            <a:ext cx="108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¦</a:t>
            </a:r>
            <a:r>
              <a:rPr lang="en-US" sz="4000" b="1" dirty="0" err="1">
                <a:latin typeface="Kerala" pitchFamily="2" charset="0"/>
              </a:rPr>
              <a:t>ÏæÄÈßæAçMÞÝá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¦</a:t>
            </a:r>
            <a:r>
              <a:rPr lang="en-US" sz="4000" b="1" dirty="0" err="1">
                <a:latin typeface="Kerala" pitchFamily="2" charset="0"/>
              </a:rPr>
              <a:t>Èw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ÈWµáKá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ÄX </a:t>
            </a:r>
            <a:r>
              <a:rPr lang="en-US" sz="4000" b="1" dirty="0" err="1">
                <a:latin typeface="Kerala" pitchFamily="2" charset="0"/>
              </a:rPr>
              <a:t>ØíçÈÙ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æµÞ¿ßAàÝßW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ÕØßAá</a:t>
            </a:r>
            <a:r>
              <a:rPr lang="en-US" sz="4000" b="1" dirty="0">
                <a:latin typeface="Kerala" pitchFamily="2" charset="0"/>
              </a:rPr>
              <a:t>¢ ¾ÞX ®</a:t>
            </a:r>
            <a:r>
              <a:rPr lang="en-US" sz="4000" b="1" dirty="0" err="1">
                <a:latin typeface="Kerala" pitchFamily="2" charset="0"/>
              </a:rPr>
              <a:t>Ká</a:t>
            </a:r>
            <a:r>
              <a:rPr lang="en-US" sz="4000" b="1" dirty="0">
                <a:latin typeface="Kerala" pitchFamily="2" charset="0"/>
              </a:rPr>
              <a:t>¢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1868" y="3854773"/>
            <a:ext cx="71015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Aayathenikeppozhum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Aanandam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nalkunnu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kodikkeezhil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Vasikkum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njanennum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211 - Stanza 1 of 5</a:t>
            </a:r>
          </a:p>
        </p:txBody>
      </p:sp>
    </p:spTree>
    <p:extLst>
      <p:ext uri="{BB962C8B-B14F-4D97-AF65-F5344CB8AC3E}">
        <p14:creationId xmlns:p14="http://schemas.microsoft.com/office/powerpoint/2010/main" val="422393318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571" y="1570484"/>
            <a:ext cx="10842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ÆßÕcØíçÈÙ</a:t>
            </a:r>
            <a:r>
              <a:rPr lang="en-US" sz="4000" b="1" dirty="0">
                <a:latin typeface="Kerala" pitchFamily="2" charset="0"/>
              </a:rPr>
              <a:t>¢(3)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ÕVHßA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9946" y="3302358"/>
            <a:ext cx="107402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Yeshsuvin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dhivya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Ennodu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varnnikka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– Chorus</a:t>
            </a:r>
          </a:p>
        </p:txBody>
      </p:sp>
    </p:spTree>
    <p:extLst>
      <p:ext uri="{BB962C8B-B14F-4D97-AF65-F5344CB8AC3E}">
        <p14:creationId xmlns:p14="http://schemas.microsoft.com/office/powerpoint/2010/main" val="324680356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073" y="1545996"/>
            <a:ext cx="108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ÆßÕcØíçÈÙ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ÕVHàA</a:t>
            </a:r>
            <a:r>
              <a:rPr lang="en-US" sz="4000" b="1" dirty="0">
                <a:latin typeface="Kerala" pitchFamily="2" charset="0"/>
              </a:rPr>
              <a:t>,</a:t>
            </a:r>
          </a:p>
          <a:p>
            <a:r>
              <a:rPr lang="en-US" sz="4000" b="1" dirty="0">
                <a:latin typeface="Kerala" pitchFamily="2" charset="0"/>
              </a:rPr>
              <a:t>®X </a:t>
            </a:r>
            <a:r>
              <a:rPr lang="en-US" sz="4000" b="1" dirty="0" err="1">
                <a:latin typeface="Kerala" pitchFamily="2" charset="0"/>
              </a:rPr>
              <a:t>ÙcÆÏæJ</a:t>
            </a:r>
            <a:r>
              <a:rPr lang="en-US" sz="4000" b="1" dirty="0">
                <a:latin typeface="Kerala" pitchFamily="2" charset="0"/>
              </a:rPr>
              <a:t> ¥</a:t>
            </a:r>
            <a:r>
              <a:rPr lang="en-US" sz="4000" b="1" dirty="0" err="1">
                <a:latin typeface="Kerala" pitchFamily="2" charset="0"/>
              </a:rPr>
              <a:t>Äá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ÕVKßøßAáKá</a:t>
            </a:r>
            <a:r>
              <a:rPr lang="en-US" sz="4000" b="1" dirty="0">
                <a:latin typeface="Kerala" pitchFamily="2" charset="0"/>
              </a:rPr>
              <a:t>;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8622" y="3949041"/>
            <a:ext cx="65736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Yeshuvin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Ennodu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varnikka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hrudhayathe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Kavarnnirikkunnu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211 - Stanza 2 of 5</a:t>
            </a:r>
          </a:p>
        </p:txBody>
      </p:sp>
    </p:spTree>
    <p:extLst>
      <p:ext uri="{BB962C8B-B14F-4D97-AF65-F5344CB8AC3E}">
        <p14:creationId xmlns:p14="http://schemas.microsoft.com/office/powerpoint/2010/main" val="138822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D8D452-3690-4090-A845-901374A6707E}"/>
              </a:ext>
            </a:extLst>
          </p:cNvPr>
          <p:cNvSpPr/>
          <p:nvPr/>
        </p:nvSpPr>
        <p:spPr>
          <a:xfrm>
            <a:off x="1272619" y="1401145"/>
            <a:ext cx="11664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¥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ÄcáKÄB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{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ßW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èÆÕJßÈá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ÎÙÄbÕá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¢,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ÍâÎßÏßW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èÆÕdÉØÞÆÎáU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ÎÈá×cVAá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ØÎÞÇÞÈÕá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¢ ©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IÞµæG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µVJÞÕÞÏ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èÆÕçÎ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,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ØbV·àÏ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øÞ¼ÞçÕ,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ØVÕîÖµñßÏáU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ÉßÄÞÕÞÏ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èÆÕçÎ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, ¾BZ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ÈßæK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ØñáÄßAáKá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EA76C-84D5-4C31-8D32-608969C6E3F1}"/>
              </a:ext>
            </a:extLst>
          </p:cNvPr>
          <p:cNvSpPr/>
          <p:nvPr/>
        </p:nvSpPr>
        <p:spPr>
          <a:xfrm>
            <a:off x="1470580" y="3709469"/>
            <a:ext cx="106220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Athyunnathangalil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deivathinu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mahatwavum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bhoomiyil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deiva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prasadamulla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manushyarkku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samaadhanavum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undaakatte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karthaavaya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deivame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swargeeya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rajave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sarvashakthiyulla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pithavaya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deivame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nine </a:t>
            </a:r>
            <a:r>
              <a:rPr lang="en-US" sz="3200" b="1" dirty="0" err="1">
                <a:solidFill>
                  <a:srgbClr val="C00000"/>
                </a:solidFill>
              </a:rPr>
              <a:t>stuthikunnu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85637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915" y="1615957"/>
            <a:ext cx="108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º</a:t>
            </a:r>
            <a:r>
              <a:rPr lang="en-US" sz="4000" b="1" dirty="0" err="1">
                <a:latin typeface="Kerala" pitchFamily="2" charset="0"/>
              </a:rPr>
              <a:t>ßLßAá¢çÄÞùá</a:t>
            </a:r>
            <a:r>
              <a:rPr lang="en-US" sz="4000" b="1" dirty="0">
                <a:latin typeface="Kerala" pitchFamily="2" charset="0"/>
              </a:rPr>
              <a:t>¢ ¯x¢</a:t>
            </a:r>
          </a:p>
          <a:p>
            <a:r>
              <a:rPr lang="en-US" sz="4000" b="1" dirty="0" err="1">
                <a:latin typeface="Kerala" pitchFamily="2" charset="0"/>
              </a:rPr>
              <a:t>ÎÞÇáøcÎÞ</a:t>
            </a:r>
            <a:r>
              <a:rPr lang="en-US" sz="4000" b="1" dirty="0">
                <a:latin typeface="Kerala" pitchFamily="2" charset="0"/>
              </a:rPr>
              <a:t>¢ ¥</a:t>
            </a:r>
            <a:r>
              <a:rPr lang="en-US" sz="4000" b="1" dirty="0" err="1">
                <a:latin typeface="Kerala" pitchFamily="2" charset="0"/>
              </a:rPr>
              <a:t>Äá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§</a:t>
            </a:r>
            <a:r>
              <a:rPr lang="en-US" sz="4000" b="1" dirty="0" err="1">
                <a:latin typeface="Kerala" pitchFamily="2" charset="0"/>
              </a:rPr>
              <a:t>ÕîßÇÎÞ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ØçLÞ</a:t>
            </a:r>
            <a:r>
              <a:rPr lang="en-US" sz="4000" b="1" dirty="0">
                <a:latin typeface="Kerala" pitchFamily="2" charset="0"/>
              </a:rPr>
              <a:t>×¢</a:t>
            </a:r>
          </a:p>
          <a:p>
            <a:r>
              <a:rPr lang="en-US" sz="4000" b="1" dirty="0">
                <a:latin typeface="Kerala" pitchFamily="2" charset="0"/>
              </a:rPr>
              <a:t>©</a:t>
            </a:r>
            <a:r>
              <a:rPr lang="en-US" sz="4000" b="1" dirty="0" err="1">
                <a:latin typeface="Kerala" pitchFamily="2" charset="0"/>
              </a:rPr>
              <a:t>VÕîßÏßW</a:t>
            </a:r>
            <a:r>
              <a:rPr lang="en-US" sz="4000" b="1" dirty="0">
                <a:latin typeface="Kerala" pitchFamily="2" charset="0"/>
              </a:rPr>
              <a:t> §</a:t>
            </a:r>
            <a:r>
              <a:rPr lang="en-US" sz="4000" b="1" dirty="0" err="1">
                <a:latin typeface="Kerala" pitchFamily="2" charset="0"/>
              </a:rPr>
              <a:t>æÜïBá</a:t>
            </a:r>
            <a:r>
              <a:rPr lang="en-US" sz="4000" b="1" dirty="0">
                <a:latin typeface="Kerala" pitchFamily="2" charset="0"/>
              </a:rPr>
              <a:t>¢.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80322" y="4009530"/>
            <a:ext cx="609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Chinthikkum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thorumettam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Maadhuryamaam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Ividhamam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santhosham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Urviyil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illengum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211 - Stanza 2 of 5</a:t>
            </a:r>
          </a:p>
        </p:txBody>
      </p:sp>
    </p:spTree>
    <p:extLst>
      <p:ext uri="{BB962C8B-B14F-4D97-AF65-F5344CB8AC3E}">
        <p14:creationId xmlns:p14="http://schemas.microsoft.com/office/powerpoint/2010/main" val="321450303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571" y="1570484"/>
            <a:ext cx="10842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ÆßÕcØíçÈÙ</a:t>
            </a:r>
            <a:r>
              <a:rPr lang="en-US" sz="4000" b="1" dirty="0">
                <a:latin typeface="Kerala" pitchFamily="2" charset="0"/>
              </a:rPr>
              <a:t>¢(3)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ÕVHßA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9946" y="3302358"/>
            <a:ext cx="107402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Yeshsuvin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dhivya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Ennodu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varnnikka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– Chorus</a:t>
            </a:r>
          </a:p>
        </p:txBody>
      </p:sp>
    </p:spTree>
    <p:extLst>
      <p:ext uri="{BB962C8B-B14F-4D97-AF65-F5344CB8AC3E}">
        <p14:creationId xmlns:p14="http://schemas.microsoft.com/office/powerpoint/2010/main" val="214820302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915" y="1498862"/>
            <a:ext cx="108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ÆßÕcØíçÈÙ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ÕVHßA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ÍâÕßW</a:t>
            </a:r>
            <a:r>
              <a:rPr lang="en-US" sz="4000" b="1" dirty="0">
                <a:latin typeface="Kerala" pitchFamily="2" charset="0"/>
              </a:rPr>
              <a:t> ¥</a:t>
            </a:r>
            <a:r>
              <a:rPr lang="en-US" sz="4000" b="1" dirty="0" err="1">
                <a:latin typeface="Kerala" pitchFamily="2" charset="0"/>
              </a:rPr>
              <a:t>æÄKÞÖbÞØ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¼àÕßAá¢ </a:t>
            </a:r>
            <a:r>
              <a:rPr lang="en-US" sz="4000" b="1" dirty="0" err="1">
                <a:latin typeface="Kerala" pitchFamily="2" charset="0"/>
              </a:rPr>
              <a:t>ÈÞæ</a:t>
            </a:r>
            <a:r>
              <a:rPr lang="en-US" sz="4000" b="1" dirty="0">
                <a:latin typeface="Kerala" pitchFamily="2" charset="0"/>
              </a:rPr>
              <a:t>{</a:t>
            </a:r>
            <a:r>
              <a:rPr lang="en-US" sz="4000" b="1" dirty="0" err="1">
                <a:latin typeface="Kerala" pitchFamily="2" charset="0"/>
              </a:rPr>
              <a:t>ÜïÞ</a:t>
            </a:r>
            <a:r>
              <a:rPr lang="en-US" sz="4000" b="1" dirty="0">
                <a:latin typeface="Kerala" pitchFamily="2" charset="0"/>
              </a:rPr>
              <a:t>¢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1416" y="3868687"/>
            <a:ext cx="78556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Yeshuvin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dhivya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Ennodu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varnikka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Bhoovil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athennaashswaasam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Jeevikkum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naalellam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211 - Stanza 5 of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BDED7-CDAC-4AAF-BAD3-7C054EA6ED6F}"/>
              </a:ext>
            </a:extLst>
          </p:cNvPr>
          <p:cNvSpPr/>
          <p:nvPr/>
        </p:nvSpPr>
        <p:spPr>
          <a:xfrm>
            <a:off x="0" y="6679324"/>
            <a:ext cx="12192000" cy="178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6755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22" y="1553743"/>
            <a:ext cx="10842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¦µ</a:t>
            </a:r>
            <a:r>
              <a:rPr lang="en-US" sz="4000" b="1" dirty="0" err="1">
                <a:latin typeface="Kerala" pitchFamily="2" charset="0"/>
              </a:rPr>
              <a:t>V×ßºîà¿áæKæK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ÄCçÜæAçMÞÝá</a:t>
            </a:r>
            <a:r>
              <a:rPr lang="en-US" sz="4000" b="1" dirty="0">
                <a:latin typeface="Kerala" pitchFamily="2" charset="0"/>
              </a:rPr>
              <a:t>¢,</a:t>
            </a:r>
          </a:p>
          <a:p>
            <a:r>
              <a:rPr lang="en-US" sz="4000" b="1" dirty="0" err="1">
                <a:latin typeface="Kerala" pitchFamily="2" charset="0"/>
              </a:rPr>
              <a:t>çÕ</a:t>
            </a:r>
            <a:r>
              <a:rPr lang="en-US" sz="4000" b="1" dirty="0">
                <a:latin typeface="Kerala" pitchFamily="2" charset="0"/>
              </a:rPr>
              <a:t>·¢ ¾ÞX </a:t>
            </a:r>
            <a:r>
              <a:rPr lang="en-US" sz="4000" b="1" dirty="0" err="1">
                <a:latin typeface="Kerala" pitchFamily="2" charset="0"/>
              </a:rPr>
              <a:t>çºøá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Äæa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ÍÞ·cØKßÇßÏßW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2882" y="3885102"/>
            <a:ext cx="67715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Akarshicheedunnenne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Thankalekkeppozhum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njaan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Thante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Bhaaghya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sannidhiyil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211 - Stanza 5 of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BDED7-CDAC-4AAF-BAD3-7C054EA6ED6F}"/>
              </a:ext>
            </a:extLst>
          </p:cNvPr>
          <p:cNvSpPr/>
          <p:nvPr/>
        </p:nvSpPr>
        <p:spPr>
          <a:xfrm>
            <a:off x="0" y="6679324"/>
            <a:ext cx="12192000" cy="1786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0810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571" y="1570484"/>
            <a:ext cx="10842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ÆßÕcØíçÈÙ</a:t>
            </a:r>
            <a:r>
              <a:rPr lang="en-US" sz="4000" b="1" dirty="0">
                <a:latin typeface="Kerala" pitchFamily="2" charset="0"/>
              </a:rPr>
              <a:t>¢(3)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ÕVHßA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9946" y="3302358"/>
            <a:ext cx="107402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Yeshsuvin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dhivya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</a:t>
            </a:r>
          </a:p>
          <a:p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Ennodu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varnnikka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2042" y="99546"/>
            <a:ext cx="3071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Hymns 211 – Chorus</a:t>
            </a:r>
          </a:p>
        </p:txBody>
      </p:sp>
    </p:spTree>
    <p:extLst>
      <p:ext uri="{BB962C8B-B14F-4D97-AF65-F5344CB8AC3E}">
        <p14:creationId xmlns:p14="http://schemas.microsoft.com/office/powerpoint/2010/main" val="136433103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939" y="1370613"/>
            <a:ext cx="114428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§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çMÞZ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dµßØñáÕßæa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ÖøàøJßæaÏá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øµñJßæaÏá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ØdµæÎLá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ÕßÖbÞØJÞW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èµæAÞI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ÈÎáAá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èÆÕJßÈá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çØñÞdÄ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æºÏîÞ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6529" y="3429000"/>
            <a:ext cx="10693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Ippol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Kristhuvinte</a:t>
            </a:r>
            <a:r>
              <a:rPr lang="en-US" sz="3600" b="1" dirty="0">
                <a:solidFill>
                  <a:srgbClr val="C00000"/>
                </a:solidFill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</a:rPr>
              <a:t>shareerathinteyum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rakthathinteyum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sakramenthu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viswaasathaal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kaikonda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namukku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Dhaivathinu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sthothram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cheyyaam</a:t>
            </a:r>
            <a:r>
              <a:rPr lang="en-US" sz="36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866754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498" y="1143421"/>
            <a:ext cx="11032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ØVÕîÖµñÈÞÏ</a:t>
            </a:r>
            <a:r>
              <a:rPr lang="en-US" sz="4000" b="1" dirty="0">
                <a:latin typeface="Kerala" pitchFamily="2" charset="0"/>
              </a:rPr>
              <a:t> èÆÕæÎ, </a:t>
            </a:r>
            <a:r>
              <a:rPr lang="en-US" sz="4000" b="1" dirty="0" err="1">
                <a:latin typeface="Kerala" pitchFamily="2" charset="0"/>
              </a:rPr>
              <a:t>ØbV·ØíÅÉßÄÞçÕ</a:t>
            </a:r>
            <a:r>
              <a:rPr lang="en-US" sz="4000" b="1" dirty="0">
                <a:latin typeface="Kerala" pitchFamily="2" charset="0"/>
              </a:rPr>
              <a:t>, Èßæa </a:t>
            </a:r>
            <a:r>
              <a:rPr lang="en-US" sz="4000" b="1" dirty="0" err="1">
                <a:latin typeface="Kerala" pitchFamily="2" charset="0"/>
              </a:rPr>
              <a:t>ÕÞrÜcÉádÄÈá</a:t>
            </a:r>
            <a:r>
              <a:rPr lang="en-US" sz="4000" b="1" dirty="0">
                <a:latin typeface="Kerala" pitchFamily="2" charset="0"/>
              </a:rPr>
              <a:t>¢ ¾B{</a:t>
            </a:r>
            <a:r>
              <a:rPr lang="en-US" sz="4000" b="1" dirty="0" err="1">
                <a:latin typeface="Kerala" pitchFamily="2" charset="0"/>
              </a:rPr>
              <a:t>áæ</a:t>
            </a:r>
            <a:r>
              <a:rPr lang="en-US" sz="4000" b="1" dirty="0">
                <a:latin typeface="Kerala" pitchFamily="2" charset="0"/>
              </a:rPr>
              <a:t>¿ µ</a:t>
            </a:r>
            <a:r>
              <a:rPr lang="en-US" sz="4000" b="1" dirty="0" err="1">
                <a:latin typeface="Kerala" pitchFamily="2" charset="0"/>
              </a:rPr>
              <a:t>VJÞÕáÎÞÏ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çÏÖáÎÖßÙÞÏßW</a:t>
            </a:r>
            <a:r>
              <a:rPr lang="en-US" sz="4000" b="1" dirty="0">
                <a:latin typeface="Kerala" pitchFamily="2" charset="0"/>
              </a:rPr>
              <a:t> ¾Bæ{ Èßæa ÎA{</a:t>
            </a:r>
            <a:r>
              <a:rPr lang="en-US" sz="4000" b="1" dirty="0" err="1">
                <a:latin typeface="Kerala" pitchFamily="2" charset="0"/>
              </a:rPr>
              <a:t>ÞÏß</a:t>
            </a:r>
            <a:r>
              <a:rPr lang="en-US" sz="4000" b="1" dirty="0">
                <a:latin typeface="Kerala" pitchFamily="2" charset="0"/>
              </a:rPr>
              <a:t> Èà </a:t>
            </a:r>
            <a:r>
              <a:rPr lang="en-US" sz="4000" b="1" dirty="0" err="1">
                <a:latin typeface="Kerala" pitchFamily="2" charset="0"/>
              </a:rPr>
              <a:t>ØbàµøßºîßøßAáKáÕçÜïÞ</a:t>
            </a:r>
            <a:r>
              <a:rPr lang="en-US" sz="4000" b="1" dirty="0"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3815" y="3555726"/>
            <a:ext cx="110325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Sarvashakthanaaya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deivame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swargastha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pithave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vatsalyaputhranum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karthaavumaaya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yeshumashihayil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makkalay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sweekaricchirikunnuvallo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1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1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7827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43" y="874455"/>
            <a:ext cx="118085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Õæa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ÎÙÞÕßÜçÏùßÏ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ÖøàøÕá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øµñÕáÎÞµáK</a:t>
            </a:r>
            <a:r>
              <a:rPr lang="en-US" sz="4000" b="1" dirty="0">
                <a:latin typeface="Kerala" pitchFamily="2" charset="0"/>
              </a:rPr>
              <a:t> ¦</a:t>
            </a:r>
            <a:r>
              <a:rPr lang="en-US" sz="4000" b="1" dirty="0" err="1">
                <a:latin typeface="Kerala" pitchFamily="2" charset="0"/>
              </a:rPr>
              <a:t>vàÏ</a:t>
            </a:r>
            <a:r>
              <a:rPr lang="en-US" sz="4000" b="1" dirty="0">
                <a:latin typeface="Kerala" pitchFamily="2" charset="0"/>
              </a:rPr>
              <a:t> ¦</a:t>
            </a:r>
            <a:r>
              <a:rPr lang="en-US" sz="4000" b="1" dirty="0" err="1">
                <a:latin typeface="Kerala" pitchFamily="2" charset="0"/>
              </a:rPr>
              <a:t>ÙÞø¢æµÞIá</a:t>
            </a:r>
            <a:r>
              <a:rPr lang="en-US" sz="4000" b="1" dirty="0">
                <a:latin typeface="Kerala" pitchFamily="2" charset="0"/>
              </a:rPr>
              <a:t> Èà ¾Bæ{ </a:t>
            </a:r>
            <a:r>
              <a:rPr lang="en-US" sz="4000" b="1" dirty="0" err="1">
                <a:latin typeface="Kerala" pitchFamily="2" charset="0"/>
              </a:rPr>
              <a:t>çÉÞ×ßMßºîí</a:t>
            </a:r>
            <a:r>
              <a:rPr lang="en-US" sz="4000" b="1" dirty="0">
                <a:latin typeface="Kerala" pitchFamily="2" charset="0"/>
              </a:rPr>
              <a:t>, ¾BZAá </a:t>
            </a:r>
            <a:r>
              <a:rPr lang="en-US" sz="4000" b="1" dirty="0" err="1">
                <a:latin typeface="Kerala" pitchFamily="2" charset="0"/>
              </a:rPr>
              <a:t>ÉÞÉçÎÞºÈÕá</a:t>
            </a:r>
            <a:r>
              <a:rPr lang="en-US" sz="4000" b="1" dirty="0">
                <a:latin typeface="Kerala" pitchFamily="2" charset="0"/>
              </a:rPr>
              <a:t>¢ ÈßÄc¼àÕæÈAáùßºîáU </a:t>
            </a:r>
            <a:r>
              <a:rPr lang="en-US" sz="4000" b="1" dirty="0" err="1">
                <a:latin typeface="Kerala" pitchFamily="2" charset="0"/>
              </a:rPr>
              <a:t>ÕÞ·íÆÞÈÕá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ÈWµßÏßøßAáKá</a:t>
            </a:r>
            <a:r>
              <a:rPr lang="en-US" sz="4000" b="1" dirty="0"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923" y="3429000"/>
            <a:ext cx="112838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mahaavilayeriya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shareeravum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rakthavummaakunna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athmeeya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aharamkondu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nee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poshipicchu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njangalkku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paapamochanavum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nithyajeevanekurichulla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vagdhaanavum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nalkiyorikunnu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7200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768" y="1303388"/>
            <a:ext cx="11985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Kerala" pitchFamily="2" charset="0"/>
              </a:rPr>
              <a:t>Èßæa ¨ </a:t>
            </a:r>
            <a:r>
              <a:rPr lang="en-US" sz="3600" b="1" dirty="0" err="1">
                <a:latin typeface="Kerala" pitchFamily="2" charset="0"/>
              </a:rPr>
              <a:t>ÕßÜÄàøÞJ</a:t>
            </a:r>
            <a:r>
              <a:rPr lang="en-US" sz="3600" b="1" dirty="0">
                <a:latin typeface="Kerala" pitchFamily="2" charset="0"/>
              </a:rPr>
              <a:t> ©</a:t>
            </a:r>
            <a:r>
              <a:rPr lang="en-US" sz="3600" b="1" dirty="0" err="1">
                <a:latin typeface="Kerala" pitchFamily="2" charset="0"/>
              </a:rPr>
              <a:t>ÉµÞøBZAÞÏß</a:t>
            </a:r>
            <a:r>
              <a:rPr lang="en-US" sz="3600" b="1" dirty="0">
                <a:latin typeface="Kerala" pitchFamily="2" charset="0"/>
              </a:rPr>
              <a:t> ¾BZ </a:t>
            </a:r>
            <a:r>
              <a:rPr lang="en-US" sz="3600" b="1" dirty="0" err="1">
                <a:latin typeface="Kerala" pitchFamily="2" charset="0"/>
              </a:rPr>
              <a:t>ÈßÈAá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çØñÞdÄ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æºÏñá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ÈßæK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ØñáÄßAáKá</a:t>
            </a:r>
            <a:r>
              <a:rPr lang="en-US" sz="3600" b="1" dirty="0">
                <a:latin typeface="Kerala" pitchFamily="2" charset="0"/>
              </a:rPr>
              <a:t>. ¾BZ ¾Bæ{</a:t>
            </a:r>
            <a:r>
              <a:rPr lang="en-US" sz="3600" b="1" dirty="0" err="1">
                <a:latin typeface="Kerala" pitchFamily="2" charset="0"/>
              </a:rPr>
              <a:t>JæK</a:t>
            </a:r>
            <a:r>
              <a:rPr lang="en-US" sz="3600" b="1" dirty="0">
                <a:latin typeface="Kerala" pitchFamily="2" charset="0"/>
              </a:rPr>
              <a:t>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ÖøàøBæ</a:t>
            </a:r>
            <a:r>
              <a:rPr lang="en-US" sz="3600" b="1" dirty="0">
                <a:latin typeface="Kerala" pitchFamily="2" charset="0"/>
              </a:rPr>
              <a:t>{</a:t>
            </a:r>
            <a:r>
              <a:rPr lang="en-US" sz="3600" b="1" dirty="0" err="1">
                <a:latin typeface="Kerala" pitchFamily="2" charset="0"/>
              </a:rPr>
              <a:t>Ïá</a:t>
            </a:r>
            <a:r>
              <a:rPr lang="en-US" sz="3600" b="1" dirty="0">
                <a:latin typeface="Kerala" pitchFamily="2" charset="0"/>
              </a:rPr>
              <a:t>¢ ¦</a:t>
            </a:r>
            <a:r>
              <a:rPr lang="en-US" sz="3600" b="1" dirty="0" err="1">
                <a:latin typeface="Kerala" pitchFamily="2" charset="0"/>
              </a:rPr>
              <a:t>vÞAæ</a:t>
            </a:r>
            <a:r>
              <a:rPr lang="en-US" sz="3600" b="1" dirty="0">
                <a:latin typeface="Kerala" pitchFamily="2" charset="0"/>
              </a:rPr>
              <a:t>{</a:t>
            </a:r>
            <a:r>
              <a:rPr lang="en-US" sz="3600" b="1" dirty="0" err="1">
                <a:latin typeface="Kerala" pitchFamily="2" charset="0"/>
              </a:rPr>
              <a:t>Ïá</a:t>
            </a:r>
            <a:r>
              <a:rPr lang="en-US" sz="3600" b="1" dirty="0">
                <a:latin typeface="Kerala" pitchFamily="2" charset="0"/>
              </a:rPr>
              <a:t>¢ ¼àÕÈá </a:t>
            </a:r>
            <a:r>
              <a:rPr lang="en-US" sz="3600" b="1" dirty="0" err="1">
                <a:latin typeface="Kerala" pitchFamily="2" charset="0"/>
              </a:rPr>
              <a:t>ÕßÖáißÏáÎáU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ÏÞ·ÎÞÏß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ÈßÈAá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ØÎVMßAáKá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13226"/>
            <a:ext cx="12120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vilatheerattha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upakaarangalkaay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stothram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cheythu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nine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stuthikunnu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njangalaethanne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shareerangaleyum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athmaakaleyum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jeevanu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vishudhiyumulla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yaagamaay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ninakku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samarppikunnu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51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4563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85" y="1231036"/>
            <a:ext cx="11428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/>
            <a:r>
              <a:rPr lang="en-US" sz="3600" b="1" dirty="0">
                <a:latin typeface="Kerala" pitchFamily="2" charset="0"/>
              </a:rPr>
              <a:t>¥</a:t>
            </a:r>
            <a:r>
              <a:rPr lang="en-US" sz="3600" b="1" dirty="0" err="1">
                <a:latin typeface="Kerala" pitchFamily="2" charset="0"/>
              </a:rPr>
              <a:t>ÄÞµáKáÕçÜïÞ</a:t>
            </a:r>
            <a:r>
              <a:rPr lang="en-US" sz="3600" b="1" dirty="0">
                <a:latin typeface="Kerala" pitchFamily="2" charset="0"/>
              </a:rPr>
              <a:t>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¯</a:t>
            </a:r>
            <a:r>
              <a:rPr lang="en-US" sz="3600" b="1" dirty="0" err="1">
                <a:latin typeface="Kerala" pitchFamily="2" charset="0"/>
              </a:rPr>
              <a:t>xÕá</a:t>
            </a:r>
            <a:r>
              <a:rPr lang="en-US" sz="3600" b="1" dirty="0">
                <a:latin typeface="Kerala" pitchFamily="2" charset="0"/>
              </a:rPr>
              <a:t>¢ ©º</a:t>
            </a:r>
            <a:r>
              <a:rPr lang="en-US" sz="3600" b="1" dirty="0" err="1">
                <a:latin typeface="Kerala" pitchFamily="2" charset="0"/>
              </a:rPr>
              <a:t>ßÄÎÞÏ</a:t>
            </a:r>
            <a:r>
              <a:rPr lang="en-US" sz="3600" b="1" dirty="0">
                <a:latin typeface="Kerala" pitchFamily="2" charset="0"/>
              </a:rPr>
              <a:t> ¦</a:t>
            </a:r>
            <a:r>
              <a:rPr lang="en-US" sz="3600" b="1" dirty="0" err="1">
                <a:latin typeface="Kerala" pitchFamily="2" charset="0"/>
              </a:rPr>
              <a:t>øÞÇÈ</a:t>
            </a:r>
            <a:r>
              <a:rPr lang="en-US" sz="3600" b="1" dirty="0">
                <a:latin typeface="Kerala" pitchFamily="2" charset="0"/>
              </a:rPr>
              <a:t>. ¾BZ ¨ </a:t>
            </a:r>
            <a:r>
              <a:rPr lang="en-US" sz="3600" b="1" dirty="0" err="1">
                <a:latin typeface="Kerala" pitchFamily="2" charset="0"/>
              </a:rPr>
              <a:t>çÜÞµJßÈá</a:t>
            </a:r>
            <a:r>
              <a:rPr lang="en-US" sz="3600" b="1" dirty="0">
                <a:latin typeface="Kerala" pitchFamily="2" charset="0"/>
              </a:rPr>
              <a:t> ¥</a:t>
            </a:r>
            <a:r>
              <a:rPr lang="en-US" sz="3600" b="1" dirty="0" err="1">
                <a:latin typeface="Kerala" pitchFamily="2" charset="0"/>
              </a:rPr>
              <a:t>ÈáøâÉøÞµÞæÄ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ÈÜïÄá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ÉâVHÕáÎÞÏ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èÆÕÙßÄ</a:t>
            </a:r>
            <a:r>
              <a:rPr lang="en-US" sz="3600" b="1" dirty="0">
                <a:latin typeface="Kerala" pitchFamily="2" charset="0"/>
              </a:rPr>
              <a:t>¢ §</a:t>
            </a:r>
            <a:r>
              <a:rPr lang="en-US" sz="3600" b="1" dirty="0" err="1">
                <a:latin typeface="Kerala" pitchFamily="2" charset="0"/>
              </a:rPr>
              <a:t>KæÄKá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ÄßøßºîùßçÏIÄßÈá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ÎÈTá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ÉáÄáAß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øâÉÞLøæM¿áÕÞX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ØÙÞÏßçAÃæÎ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48412" y="3632687"/>
            <a:ext cx="111361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Athakunnuvallo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etavum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uchitamaaya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aradhana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lokatthinu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anurooparaakaathe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nallathum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poornavumaaya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deivahitham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innathennu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thiricchariyendathinu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manassu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puthukki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roopanderapedaan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sahayikkename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1638"/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2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D8D452-3690-4090-A845-901374A6707E}"/>
              </a:ext>
            </a:extLst>
          </p:cNvPr>
          <p:cNvSpPr/>
          <p:nvPr/>
        </p:nvSpPr>
        <p:spPr>
          <a:xfrm>
            <a:off x="1267679" y="1674674"/>
            <a:ext cx="10336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¾BZ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ÈßæK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ÕÞÝíJáKá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¾BZ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ÈßæK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ÕwßAáKá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¾BZ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ÈßæK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ÎÙÄbæM¿áJáKá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Èßæa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ÕÜßÏ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ÎÙÄbJßÈÞÏß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¾BZ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ÈßÈAá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çØñÞdÄ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¢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æºÏîáKá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CA96A-0306-4377-8EEF-7716B85C65B8}"/>
              </a:ext>
            </a:extLst>
          </p:cNvPr>
          <p:cNvSpPr/>
          <p:nvPr/>
        </p:nvSpPr>
        <p:spPr>
          <a:xfrm>
            <a:off x="1178351" y="3709469"/>
            <a:ext cx="10914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nine </a:t>
            </a:r>
            <a:r>
              <a:rPr lang="en-US" sz="3200" b="1" dirty="0" err="1">
                <a:solidFill>
                  <a:srgbClr val="C00000"/>
                </a:solidFill>
              </a:rPr>
              <a:t>vazhthunnu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nine </a:t>
            </a:r>
            <a:r>
              <a:rPr lang="en-US" sz="3200" b="1" dirty="0" err="1">
                <a:solidFill>
                  <a:srgbClr val="C00000"/>
                </a:solidFill>
              </a:rPr>
              <a:t>vannikunnu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nine </a:t>
            </a:r>
            <a:r>
              <a:rPr lang="en-US" sz="3200" b="1" dirty="0" err="1">
                <a:solidFill>
                  <a:srgbClr val="C00000"/>
                </a:solidFill>
              </a:rPr>
              <a:t>mahatwapeduthunnu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valiya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mahatwathinaay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njangal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ninakku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stothram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cheyunnu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06846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280" y="1481998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/>
            <a:r>
              <a:rPr lang="en-US" sz="3600" b="1" dirty="0">
                <a:latin typeface="Kerala" pitchFamily="2" charset="0"/>
              </a:rPr>
              <a:t>¥</a:t>
            </a:r>
            <a:r>
              <a:rPr lang="en-US" sz="3600" b="1" dirty="0" err="1">
                <a:latin typeface="Kerala" pitchFamily="2" charset="0"/>
              </a:rPr>
              <a:t>BæÈ</a:t>
            </a:r>
            <a:r>
              <a:rPr lang="en-US" sz="3600" b="1" dirty="0">
                <a:latin typeface="Kerala" pitchFamily="2" charset="0"/>
              </a:rPr>
              <a:t> ¾BZ </a:t>
            </a:r>
            <a:r>
              <a:rPr lang="en-US" sz="3600" b="1" dirty="0" err="1">
                <a:latin typeface="Kerala" pitchFamily="2" charset="0"/>
              </a:rPr>
              <a:t>ÍâÎßÏßW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ÈßæK</a:t>
            </a:r>
            <a:r>
              <a:rPr lang="en-US" sz="3600" b="1" dirty="0">
                <a:latin typeface="Kerala" pitchFamily="2" charset="0"/>
              </a:rPr>
              <a:t> ¥</a:t>
            </a:r>
            <a:r>
              <a:rPr lang="en-US" sz="3600" b="1" dirty="0" err="1">
                <a:latin typeface="Kerala" pitchFamily="2" charset="0"/>
              </a:rPr>
              <a:t>ÈáØøßºîâ</a:t>
            </a:r>
            <a:r>
              <a:rPr lang="en-US" sz="3600" b="1" dirty="0">
                <a:latin typeface="Kerala" pitchFamily="2" charset="0"/>
              </a:rPr>
              <a:t> ²¿áÕßW Èßæa ØbV·àÏøÞ¼cJßW Èßæa </a:t>
            </a:r>
            <a:r>
              <a:rPr lang="en-US" sz="3600" b="1" dirty="0" err="1">
                <a:latin typeface="Kerala" pitchFamily="2" charset="0"/>
              </a:rPr>
              <a:t>ØµÜÕßÖáiçøÞ¿á</a:t>
            </a:r>
            <a:r>
              <a:rPr lang="en-US" sz="3600" b="1" dirty="0">
                <a:latin typeface="Kerala" pitchFamily="2" charset="0"/>
              </a:rPr>
              <a:t>¢µ</a:t>
            </a:r>
            <a:r>
              <a:rPr lang="en-US" sz="3600" b="1" dirty="0" err="1">
                <a:latin typeface="Kerala" pitchFamily="2" charset="0"/>
              </a:rPr>
              <a:t>âæ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ØçLÞ×ßçAIÄßÈá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cÉÏøá</a:t>
            </a:r>
            <a:r>
              <a:rPr lang="en-US" sz="3600" b="1" dirty="0">
                <a:latin typeface="Kerala" pitchFamily="2" charset="0"/>
              </a:rPr>
              <a:t>{</a:t>
            </a:r>
            <a:r>
              <a:rPr lang="en-US" sz="3600" b="1" dirty="0" err="1">
                <a:latin typeface="Kerala" pitchFamily="2" charset="0"/>
              </a:rPr>
              <a:t>ÃæÎKá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ÈßçKÞ¿çÉfßAáKá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1" y="3429000"/>
            <a:ext cx="110419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Angane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bhoomiyil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nine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anusarichu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oduvil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swargeeya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rajyatthil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sakalavishudharodumkoode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sandoshikendathinu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krupayarulenamennum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ninnodapekshikunnu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36550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6550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4840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9559" y="1490008"/>
            <a:ext cx="113624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¥ÕX </a:t>
            </a:r>
            <a:r>
              <a:rPr lang="en-US" sz="4000" b="1" dirty="0" err="1">
                <a:latin typeface="Kerala" pitchFamily="2" charset="0"/>
              </a:rPr>
              <a:t>ÈßçKÞ¿á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ÉøßÖáiÞvÞÕßçÈÞ¿á</a:t>
            </a:r>
            <a:r>
              <a:rPr lang="en-US" sz="4000" b="1" dirty="0">
                <a:latin typeface="Kerala" pitchFamily="2" charset="0"/>
              </a:rPr>
              <a:t>¢µ</a:t>
            </a:r>
            <a:r>
              <a:rPr lang="en-US" sz="4000" b="1" dirty="0" err="1">
                <a:latin typeface="Kerala" pitchFamily="2" charset="0"/>
              </a:rPr>
              <a:t>âæ</a:t>
            </a:r>
            <a:r>
              <a:rPr lang="en-US" sz="4000" b="1" dirty="0">
                <a:latin typeface="Kerala" pitchFamily="2" charset="0"/>
              </a:rPr>
              <a:t>¿ ®</a:t>
            </a:r>
            <a:r>
              <a:rPr lang="en-US" sz="4000" b="1" dirty="0" err="1">
                <a:latin typeface="Kerala" pitchFamily="2" charset="0"/>
              </a:rPr>
              <a:t>çKAá</a:t>
            </a:r>
            <a:r>
              <a:rPr lang="en-US" sz="4000" b="1" dirty="0">
                <a:latin typeface="Kerala" pitchFamily="2" charset="0"/>
              </a:rPr>
              <a:t>¢ ¯µ</a:t>
            </a:r>
            <a:r>
              <a:rPr lang="en-US" sz="4000" b="1" dirty="0" err="1">
                <a:latin typeface="Kerala" pitchFamily="2" charset="0"/>
              </a:rPr>
              <a:t>èÆÕÎÞÏß</a:t>
            </a:r>
            <a:r>
              <a:rPr lang="en-US" sz="4000" b="1" dirty="0">
                <a:latin typeface="Kerala" pitchFamily="2" charset="0"/>
              </a:rPr>
              <a:t> ¼àÕßºîá </a:t>
            </a:r>
            <a:r>
              <a:rPr lang="en-US" sz="4000" b="1" dirty="0" err="1">
                <a:latin typeface="Kerala" pitchFamily="2" charset="0"/>
              </a:rPr>
              <a:t>ÕÞÝáKáÕçÜïÞ</a:t>
            </a:r>
            <a:r>
              <a:rPr lang="en-US" sz="4000" b="1" dirty="0">
                <a:latin typeface="Kerala" pitchFamily="2" charset="0"/>
              </a:rPr>
              <a:t>. ¦</a:t>
            </a:r>
            <a:r>
              <a:rPr lang="en-US" sz="4000" b="1" dirty="0" err="1">
                <a:latin typeface="Kerala" pitchFamily="2" charset="0"/>
              </a:rPr>
              <a:t>æÎX</a:t>
            </a:r>
            <a:r>
              <a:rPr lang="en-US" sz="4000" b="1" dirty="0">
                <a:latin typeface="Kerala" pitchFamily="2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717" y="3555407"/>
            <a:ext cx="113624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ninnodum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parishudhathmaavinodum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ennekum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ekadeivamaay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jeevichu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vaazhunnuvallo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1638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</a:t>
            </a: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0306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570" y="1148329"/>
            <a:ext cx="113857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¦…………</a:t>
            </a:r>
            <a:r>
              <a:rPr lang="en-US" sz="4000" b="1" dirty="0" err="1">
                <a:latin typeface="Kerala" pitchFamily="2" charset="0"/>
              </a:rPr>
              <a:t>æÎX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ÈNáæ</a:t>
            </a:r>
            <a:r>
              <a:rPr lang="en-US" sz="4000" b="1" dirty="0">
                <a:latin typeface="Kerala" pitchFamily="2" charset="0"/>
              </a:rPr>
              <a:t>¿ </a:t>
            </a:r>
            <a:r>
              <a:rPr lang="en-US" sz="4000" b="1" dirty="0" err="1">
                <a:latin typeface="Kerala" pitchFamily="2" charset="0"/>
              </a:rPr>
              <a:t>èÆÕJßÈá</a:t>
            </a:r>
            <a:r>
              <a:rPr lang="en-US" sz="4000" b="1" dirty="0">
                <a:latin typeface="Kerala" pitchFamily="2" charset="0"/>
              </a:rPr>
              <a:t> ®</a:t>
            </a:r>
            <a:r>
              <a:rPr lang="en-US" sz="4000" b="1" dirty="0" err="1">
                <a:latin typeface="Kerala" pitchFamily="2" charset="0"/>
              </a:rPr>
              <a:t>KçKAá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ØñáÄßÏá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ÎÙÄbÕá</a:t>
            </a:r>
            <a:r>
              <a:rPr lang="en-US" sz="4000" b="1" dirty="0">
                <a:latin typeface="Kerala" pitchFamily="2" charset="0"/>
              </a:rPr>
              <a:t>¢ ¼í¾ÞÈÕá¢ </a:t>
            </a:r>
            <a:r>
              <a:rPr lang="en-US" sz="4000" b="1" dirty="0" err="1">
                <a:latin typeface="Kerala" pitchFamily="2" charset="0"/>
              </a:rPr>
              <a:t>çØñÞdÄÕá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ÌÙáÎÞÈÕá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ÖµñßÏá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ÌÜÕá</a:t>
            </a:r>
            <a:r>
              <a:rPr lang="en-US" sz="4000" b="1" dirty="0">
                <a:latin typeface="Kerala" pitchFamily="2" charset="0"/>
              </a:rPr>
              <a:t>¢ ©</a:t>
            </a:r>
            <a:r>
              <a:rPr lang="en-US" sz="4000" b="1" dirty="0" err="1">
                <a:latin typeface="Kerala" pitchFamily="2" charset="0"/>
              </a:rPr>
              <a:t>IÞÏßøßAæG</a:t>
            </a:r>
            <a:r>
              <a:rPr lang="en-US" sz="4000" b="1" dirty="0">
                <a:latin typeface="Kerala" pitchFamily="2" charset="0"/>
              </a:rPr>
              <a:t>. ¦</a:t>
            </a:r>
            <a:r>
              <a:rPr lang="en-US" sz="4000" b="1" dirty="0" err="1">
                <a:latin typeface="Kerala" pitchFamily="2" charset="0"/>
              </a:rPr>
              <a:t>æÎX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8570" y="3677405"/>
            <a:ext cx="117677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Dhaivathinu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ennanekkum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sthuthiyum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mahathvavum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gnaanavum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sthothravum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bahumaanavum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shakthiyum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balavum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undaayirikkatte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’.AMEN</a:t>
            </a: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1638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3188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560" y="1475930"/>
            <a:ext cx="11478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ØµÜ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ÌáißçÏÏá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ÕßÏáK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èÆÕØÎÞÇÞÈ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èÆÕæJÏá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ÉádÄÈá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VJÞÕáÎÞÏ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çÏÖádµßØñáÕßæÈÏá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áùßºîáU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ùßÕßÜá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ØíçÈÙJßÜá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ÈßB{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ÙcÆÏBç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ÎÈTáµæ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ÞAæG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; </a:t>
            </a:r>
            <a:endParaRPr lang="en-US" sz="3600" b="1" dirty="0">
              <a:latin typeface="Ker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2386" y="0"/>
            <a:ext cx="352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Kerala" pitchFamily="2" charset="0"/>
              </a:rPr>
              <a:t>øIÞÎæJ</a:t>
            </a:r>
            <a:r>
              <a:rPr lang="en-US" sz="2800" b="1" dirty="0">
                <a:latin typeface="Kerala" pitchFamily="2" charset="0"/>
              </a:rPr>
              <a:t> ¦</a:t>
            </a:r>
            <a:r>
              <a:rPr lang="en-US" sz="2800" b="1" dirty="0" err="1">
                <a:latin typeface="Kerala" pitchFamily="2" charset="0"/>
              </a:rPr>
              <a:t>ÖàVÕîÞÆ</a:t>
            </a:r>
            <a:r>
              <a:rPr lang="en-US" sz="2800" b="1" dirty="0">
                <a:latin typeface="Kerala" pitchFamily="2" charset="0"/>
              </a:rPr>
              <a:t>¢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3386" y="3784254"/>
            <a:ext cx="102087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Sakala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budhiyeyum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kaviyunna</a:t>
            </a:r>
            <a:r>
              <a:rPr lang="en-US" sz="3200" b="1" dirty="0">
                <a:solidFill>
                  <a:srgbClr val="C00000"/>
                </a:solidFill>
              </a:rPr>
              <a:t> Dhaiva </a:t>
            </a:r>
            <a:r>
              <a:rPr lang="en-US" sz="3200" b="1" dirty="0" err="1">
                <a:solidFill>
                  <a:srgbClr val="C00000"/>
                </a:solidFill>
              </a:rPr>
              <a:t>samaadhanaam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Dhaivatheyum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Avante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Puthranum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nammude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Karthaavumaaya</a:t>
            </a:r>
            <a:r>
              <a:rPr lang="en-US" sz="3200" b="1" dirty="0">
                <a:solidFill>
                  <a:srgbClr val="C00000"/>
                </a:solidFill>
              </a:rPr>
              <a:t> Yeshu </a:t>
            </a:r>
            <a:r>
              <a:rPr lang="en-US" sz="3200" b="1" dirty="0" err="1">
                <a:solidFill>
                  <a:srgbClr val="C00000"/>
                </a:solidFill>
              </a:rPr>
              <a:t>Kristhuvineyum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kurichulla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arivilum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snehathilum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ningalude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hrudhayangaleyum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manassukaleyum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kaakkatte</a:t>
            </a:r>
            <a:r>
              <a:rPr lang="en-US" sz="3200" b="1" dirty="0">
                <a:solidFill>
                  <a:srgbClr val="C0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3445279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829" y="1587817"/>
            <a:ext cx="11635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ÉßÄÞÕá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ÉádÄÈá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ÉøßÖáiÞvÞÕáÎÞÏáU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ØVÕîÖµñÈÞÏ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èÆÕJßæa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Èád·ÙÕá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ÈßB{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§¿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©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IÞÏß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ÜïÞÏíçÉÞÝá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ÈßBÞç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Þ¿áµâæ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§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øßAæG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æÎX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.--</a:t>
            </a:r>
            <a:endParaRPr lang="en-US" sz="3600" b="1" dirty="0">
              <a:latin typeface="Keral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5078" y="413505"/>
            <a:ext cx="352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Kerala" pitchFamily="2" charset="0"/>
              </a:rPr>
              <a:t>øIÞÎæJ</a:t>
            </a:r>
            <a:r>
              <a:rPr lang="en-US" sz="2800" b="1" dirty="0">
                <a:latin typeface="Kerala" pitchFamily="2" charset="0"/>
              </a:rPr>
              <a:t> ¦</a:t>
            </a:r>
            <a:r>
              <a:rPr lang="en-US" sz="2800" b="1" dirty="0" err="1">
                <a:latin typeface="Kerala" pitchFamily="2" charset="0"/>
              </a:rPr>
              <a:t>ÖàVÕîÞÆ</a:t>
            </a:r>
            <a:r>
              <a:rPr lang="en-US" sz="2800" b="1" dirty="0">
                <a:latin typeface="Kerala" pitchFamily="2" charset="0"/>
              </a:rPr>
              <a:t>¢</a:t>
            </a:r>
          </a:p>
        </p:txBody>
      </p:sp>
      <p:sp>
        <p:nvSpPr>
          <p:cNvPr id="2" name="Rectangle 1"/>
          <p:cNvSpPr/>
          <p:nvPr/>
        </p:nvSpPr>
        <p:spPr>
          <a:xfrm>
            <a:off x="930225" y="3515858"/>
            <a:ext cx="10447026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Pithavum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Puthranum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Parishudhaathmaavumaayulla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sarva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shakthanaaya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anugrahavum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edayil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undai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ellaipozhum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ningalode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erikkatte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AMEN. </a:t>
            </a:r>
          </a:p>
        </p:txBody>
      </p:sp>
    </p:spTree>
    <p:extLst>
      <p:ext uri="{BB962C8B-B14F-4D97-AF65-F5344CB8AC3E}">
        <p14:creationId xmlns:p14="http://schemas.microsoft.com/office/powerpoint/2010/main" val="1165871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7863"/>
            <a:ext cx="12192000" cy="11079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¼í¾ÞÈµàVJÈ¢ 77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4585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Hymn 77</a:t>
            </a:r>
          </a:p>
        </p:txBody>
      </p:sp>
    </p:spTree>
    <p:extLst>
      <p:ext uri="{BB962C8B-B14F-4D97-AF65-F5344CB8AC3E}">
        <p14:creationId xmlns:p14="http://schemas.microsoft.com/office/powerpoint/2010/main" val="42095354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1189" y="1515088"/>
            <a:ext cx="11550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çÜÞµæø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øfßMÄßKá</a:t>
            </a:r>
            <a:r>
              <a:rPr lang="en-US" sz="4000" b="1" dirty="0">
                <a:latin typeface="Kerala" pitchFamily="2" charset="0"/>
              </a:rPr>
              <a:t> ÕK </a:t>
            </a:r>
            <a:r>
              <a:rPr lang="en-US" sz="4000" b="1" dirty="0" err="1">
                <a:latin typeface="Kerala" pitchFamily="2" charset="0"/>
              </a:rPr>
              <a:t>çÏÖáÈÞÅçÈ</a:t>
            </a:r>
            <a:r>
              <a:rPr lang="en-US" sz="4000" b="1" dirty="0">
                <a:latin typeface="Kerala" pitchFamily="2" charset="0"/>
              </a:rPr>
              <a:t>,</a:t>
            </a:r>
          </a:p>
          <a:p>
            <a:r>
              <a:rPr lang="en-US" sz="4000" b="1" dirty="0" err="1">
                <a:latin typeface="Kerala" pitchFamily="2" charset="0"/>
              </a:rPr>
              <a:t>çÜÞµÉÞÉæJ</a:t>
            </a:r>
            <a:r>
              <a:rPr lang="en-US" sz="4000" b="1" dirty="0">
                <a:latin typeface="Kerala" pitchFamily="2" charset="0"/>
              </a:rPr>
              <a:t> º</a:t>
            </a:r>
            <a:r>
              <a:rPr lang="en-US" sz="4000" b="1" dirty="0" err="1">
                <a:latin typeface="Kerala" pitchFamily="2" charset="0"/>
              </a:rPr>
              <a:t>áÎK</a:t>
            </a:r>
            <a:r>
              <a:rPr lang="en-US" sz="4000" b="1" dirty="0">
                <a:latin typeface="Kerala" pitchFamily="2" charset="0"/>
              </a:rPr>
              <a:t> </a:t>
            </a:r>
          </a:p>
          <a:p>
            <a:r>
              <a:rPr lang="en-US" sz="4000" b="1" dirty="0" err="1">
                <a:latin typeface="Kerala" pitchFamily="2" charset="0"/>
              </a:rPr>
              <a:t>èÆÕµáEÞ¿ÞçÏÞçÈ,Èßæa</a:t>
            </a:r>
            <a:r>
              <a:rPr lang="en-US" sz="4000" b="1" dirty="0">
                <a:latin typeface="Kerala" pitchFamily="2" charset="0"/>
              </a:rPr>
              <a:t> ÏÞ·¢ (2)</a:t>
            </a:r>
          </a:p>
          <a:p>
            <a:r>
              <a:rPr lang="en-US" sz="4000" b="1" dirty="0" err="1">
                <a:latin typeface="Kerala" pitchFamily="2" charset="0"/>
              </a:rPr>
              <a:t>ÈàAß</a:t>
            </a:r>
            <a:r>
              <a:rPr lang="en-US" sz="4000" b="1" dirty="0">
                <a:latin typeface="Kerala" pitchFamily="2" charset="0"/>
              </a:rPr>
              <a:t> ÉÞÉÖÞÉBZ.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6252" y="3952197"/>
            <a:ext cx="108816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Lokare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rakshippathinnu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Vanna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YeshuNaadhane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paapathe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chumanna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kunjaadaayone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yaagam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Neekki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Paapashaapangal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26984" y="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 77 stanza 1 of 4</a:t>
            </a:r>
          </a:p>
        </p:txBody>
      </p:sp>
    </p:spTree>
    <p:extLst>
      <p:ext uri="{BB962C8B-B14F-4D97-AF65-F5344CB8AC3E}">
        <p14:creationId xmlns:p14="http://schemas.microsoft.com/office/powerpoint/2010/main" val="300450929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830" y="1495551"/>
            <a:ext cx="11818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¼ÞÄßµZ </a:t>
            </a:r>
            <a:r>
              <a:rPr lang="en-US" sz="4000" b="1" dirty="0" err="1">
                <a:latin typeface="Kerala" pitchFamily="2" charset="0"/>
              </a:rPr>
              <a:t>ÈßæK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æÕùáJá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ÉÞÉJßW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ÎøßAáçK</a:t>
            </a:r>
            <a:r>
              <a:rPr lang="en-US" sz="4000" b="1" dirty="0">
                <a:latin typeface="Kerala" pitchFamily="2" charset="0"/>
              </a:rPr>
              <a:t>,</a:t>
            </a:r>
          </a:p>
          <a:p>
            <a:r>
              <a:rPr lang="en-US" sz="4000" b="1" dirty="0">
                <a:latin typeface="Kerala" pitchFamily="2" charset="0"/>
              </a:rPr>
              <a:t>Ø¢¶</a:t>
            </a:r>
            <a:r>
              <a:rPr lang="en-US" sz="4000" b="1" dirty="0" err="1">
                <a:latin typeface="Kerala" pitchFamily="2" charset="0"/>
              </a:rPr>
              <a:t>cÏx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çÜÞµøßÄÞ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ÈÞÖÎÞÏß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çÉÞµáçK</a:t>
            </a:r>
            <a:r>
              <a:rPr lang="en-US" sz="4000" b="1" dirty="0">
                <a:latin typeface="Kerala" pitchFamily="2" charset="0"/>
              </a:rPr>
              <a:t>! </a:t>
            </a:r>
            <a:r>
              <a:rPr lang="en-US" sz="4000" b="1" dirty="0" err="1">
                <a:latin typeface="Kerala" pitchFamily="2" charset="0"/>
              </a:rPr>
              <a:t>çÏÖáÈÞÅÞ</a:t>
            </a:r>
            <a:r>
              <a:rPr lang="en-US" sz="4000" b="1" dirty="0">
                <a:latin typeface="Kerala" pitchFamily="2" charset="0"/>
              </a:rPr>
              <a:t>, (2)</a:t>
            </a:r>
          </a:p>
          <a:p>
            <a:r>
              <a:rPr lang="en-US" sz="4000" b="1" dirty="0" err="1">
                <a:latin typeface="Kerala" pitchFamily="2" charset="0"/>
              </a:rPr>
              <a:t>çÕ</a:t>
            </a:r>
            <a:r>
              <a:rPr lang="en-US" sz="4000" b="1" dirty="0">
                <a:latin typeface="Kerala" pitchFamily="2" charset="0"/>
              </a:rPr>
              <a:t>·¢ </a:t>
            </a:r>
            <a:r>
              <a:rPr lang="en-US" sz="4000" b="1" dirty="0" err="1">
                <a:latin typeface="Kerala" pitchFamily="2" charset="0"/>
              </a:rPr>
              <a:t>øfßçAÃçÎ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1983" y="3920760"/>
            <a:ext cx="106554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Jaathikal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verutthu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Paapatthil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marikkunne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Sankhyatta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lokaritha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Nashamaayi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!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Naadha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rakshikkename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66226" y="-2480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 77 stanza 2 of 4</a:t>
            </a:r>
          </a:p>
        </p:txBody>
      </p:sp>
    </p:spTree>
    <p:extLst>
      <p:ext uri="{BB962C8B-B14F-4D97-AF65-F5344CB8AC3E}">
        <p14:creationId xmlns:p14="http://schemas.microsoft.com/office/powerpoint/2010/main" val="245789453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915" y="1448807"/>
            <a:ext cx="117300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ÕcÞ¼ÎÞV·BZ </a:t>
            </a:r>
            <a:r>
              <a:rPr lang="en-US" sz="4000" b="1" dirty="0" err="1">
                <a:latin typeface="Kerala" pitchFamily="2" charset="0"/>
              </a:rPr>
              <a:t>ØÎâÜ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ÉÞøßWÈßKá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çÉÞµáÕÞX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Èà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ÈßçÏÞ</a:t>
            </a:r>
            <a:r>
              <a:rPr lang="en-US" sz="4000" b="1" dirty="0">
                <a:latin typeface="Kerala" pitchFamily="2" charset="0"/>
              </a:rPr>
              <a:t>·¢ </a:t>
            </a:r>
            <a:r>
              <a:rPr lang="en-US" sz="4000" b="1" dirty="0" err="1">
                <a:latin typeface="Kerala" pitchFamily="2" charset="0"/>
              </a:rPr>
              <a:t>æºÏñ</a:t>
            </a:r>
            <a:r>
              <a:rPr lang="en-US" sz="4000" b="1" dirty="0">
                <a:latin typeface="Kerala" pitchFamily="2" charset="0"/>
              </a:rPr>
              <a:t> µÞÜ¢ </a:t>
            </a:r>
          </a:p>
          <a:p>
            <a:r>
              <a:rPr lang="en-US" sz="4000" b="1" dirty="0" err="1">
                <a:latin typeface="Kerala" pitchFamily="2" charset="0"/>
              </a:rPr>
              <a:t>çÕ·JßW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ÕKà¿áÕÞX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øfßÄÞçÕ</a:t>
            </a:r>
            <a:r>
              <a:rPr lang="en-US" sz="4000" b="1" dirty="0">
                <a:latin typeface="Kerala" pitchFamily="2" charset="0"/>
              </a:rPr>
              <a:t>, (2)</a:t>
            </a:r>
          </a:p>
          <a:p>
            <a:r>
              <a:rPr lang="en-US" sz="4000" b="1" dirty="0">
                <a:latin typeface="Kerala" pitchFamily="2" charset="0"/>
              </a:rPr>
              <a:t>¾BZ </a:t>
            </a:r>
            <a:r>
              <a:rPr lang="en-US" sz="4000" b="1" dirty="0" err="1">
                <a:latin typeface="Kerala" pitchFamily="2" charset="0"/>
              </a:rPr>
              <a:t>ÏÞºßºîà¿áçK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2363" y="3785653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Vyaja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maargangal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samoolam,Paaril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pokuvaan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niyogam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chaitha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kaalam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Vegatthil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vanniduvaan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Rakshithaave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(2)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Njangal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yaachicheedunne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7945" y="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 77 stanza 3 of 4</a:t>
            </a:r>
          </a:p>
        </p:txBody>
      </p:sp>
    </p:spTree>
    <p:extLst>
      <p:ext uri="{BB962C8B-B14F-4D97-AF65-F5344CB8AC3E}">
        <p14:creationId xmlns:p14="http://schemas.microsoft.com/office/powerpoint/2010/main" val="419301997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948" y="1517716"/>
            <a:ext cx="109570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qáÄBZ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æºÏîáçKÞçÈ</a:t>
            </a:r>
            <a:r>
              <a:rPr lang="en-US" sz="4000" b="1" dirty="0">
                <a:latin typeface="Kerala" pitchFamily="2" charset="0"/>
              </a:rPr>
              <a:t>, </a:t>
            </a:r>
            <a:r>
              <a:rPr lang="en-US" sz="4000" b="1" dirty="0" err="1">
                <a:latin typeface="Kerala" pitchFamily="2" charset="0"/>
              </a:rPr>
              <a:t>ÄcAø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ÈàçGÃæÎ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È×í¿ÎÞÏß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çÉÞµáçKÞæø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ÕàIá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øfßçAÃçÎ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çÜÞµV</a:t>
            </a:r>
            <a:r>
              <a:rPr lang="en-US" sz="4000" b="1" dirty="0">
                <a:latin typeface="Kerala" pitchFamily="2" charset="0"/>
              </a:rPr>
              <a:t> ®</a:t>
            </a:r>
            <a:r>
              <a:rPr lang="en-US" sz="4000" b="1" dirty="0" err="1">
                <a:latin typeface="Kerala" pitchFamily="2" charset="0"/>
              </a:rPr>
              <a:t>ÜïÞ</a:t>
            </a:r>
            <a:r>
              <a:rPr lang="en-US" sz="4000" b="1" dirty="0">
                <a:latin typeface="Kerala" pitchFamily="2" charset="0"/>
              </a:rPr>
              <a:t>¢ (2)</a:t>
            </a:r>
          </a:p>
          <a:p>
            <a:r>
              <a:rPr lang="en-US" sz="4000" b="1" dirty="0" err="1">
                <a:latin typeface="Kerala" pitchFamily="2" charset="0"/>
              </a:rPr>
              <a:t>èÆÕÎAZ</a:t>
            </a:r>
            <a:r>
              <a:rPr lang="en-US" sz="4000" b="1" dirty="0">
                <a:latin typeface="Kerala" pitchFamily="2" charset="0"/>
              </a:rPr>
              <a:t> ¦µ</a:t>
            </a:r>
            <a:r>
              <a:rPr lang="en-US" sz="4000" b="1" dirty="0" err="1">
                <a:latin typeface="Kerala" pitchFamily="2" charset="0"/>
              </a:rPr>
              <a:t>æG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63" y="3911334"/>
            <a:ext cx="119940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Athbhuthangal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cheyyunnone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Thrukkaram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neettename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Nashtamayi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pokunnore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Veendum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rakshikkename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Lokar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ellaam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makkal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aakatte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79384" y="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 77 stanza 4 of 4</a:t>
            </a:r>
          </a:p>
        </p:txBody>
      </p:sp>
    </p:spTree>
    <p:extLst>
      <p:ext uri="{BB962C8B-B14F-4D97-AF65-F5344CB8AC3E}">
        <p14:creationId xmlns:p14="http://schemas.microsoft.com/office/powerpoint/2010/main" val="36614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853E9B2-E978-4864-891F-7F5419F181A1}"/>
              </a:ext>
            </a:extLst>
          </p:cNvPr>
          <p:cNvSpPr txBox="1">
            <a:spLocks/>
          </p:cNvSpPr>
          <p:nvPr/>
        </p:nvSpPr>
        <p:spPr>
          <a:xfrm>
            <a:off x="1486808" y="2007305"/>
            <a:ext cx="8382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>
                <a:latin typeface="Kerala" pitchFamily="2" charset="0"/>
              </a:rPr>
              <a:t>µVJÞÕßæa ¥JÞÝJßÈáU ÖâdÖâ×dµÎ¢</a:t>
            </a:r>
            <a:endParaRPr lang="en-US" sz="4400" b="1">
              <a:latin typeface="Kerala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>
                <a:latin typeface="Kerala" pitchFamily="2" charset="0"/>
              </a:rPr>
              <a:t> </a:t>
            </a:r>
            <a:r>
              <a:rPr lang="en-US" sz="4000" b="1">
                <a:latin typeface="Kerala" pitchFamily="2" charset="0"/>
              </a:rPr>
              <a:t>¥ÅÕÞ</a:t>
            </a:r>
            <a:endParaRPr lang="en-US" sz="4800" b="1">
              <a:latin typeface="Kerala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>
                <a:latin typeface="Kerala" pitchFamily="2" charset="0"/>
              </a:rPr>
              <a:t> </a:t>
            </a:r>
            <a:r>
              <a:rPr lang="en-US" sz="6600" b="1">
                <a:latin typeface="Kerala" pitchFamily="2" charset="0"/>
              </a:rPr>
              <a:t>ÕßÖái ÏâAùßØíxí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4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4F3476-CDA0-4B16-B47F-96B93A0D3B32}"/>
              </a:ext>
            </a:extLst>
          </p:cNvPr>
          <p:cNvSpPr/>
          <p:nvPr/>
        </p:nvSpPr>
        <p:spPr>
          <a:xfrm>
            <a:off x="1370356" y="1336191"/>
            <a:ext cx="105431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¯µ¼ÞÄÈÞ¢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ÉádÄÈÞÏ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çÏÖádµßØñáÕÞµáK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µ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VJÞçÕ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, µVJÞÕÞÏ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èÆÕçÎ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,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ÉßÄÞÕßæa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ÉádÄÞ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,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çÜÞµJßæa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ÉÞÉ¢ º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áÎAáKÕçÈ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, ¾B{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áæ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¿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dÉÞVjÈ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èµæAÞçUÃçÎ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. ÉßÄÞÕÞÏ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èÆÕJßæa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ÕÜJá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ÍÞ·JßøßAáKÕçÈ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, ¾Bç{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Þ¿á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 µ</a:t>
            </a:r>
            <a:r>
              <a:rPr lang="en-GB" sz="3200" b="1" dirty="0" err="1">
                <a:solidFill>
                  <a:srgbClr val="B91C26"/>
                </a:solidFill>
                <a:latin typeface="Kerala" pitchFamily="2" charset="0"/>
              </a:rPr>
              <a:t>øáÃÏáIÞçµÃçÎ</a:t>
            </a:r>
            <a:r>
              <a:rPr lang="en-GB" sz="3200" b="1" dirty="0">
                <a:solidFill>
                  <a:srgbClr val="B91C26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C6130D-5EEF-425F-B739-6C6684940D55}"/>
              </a:ext>
            </a:extLst>
          </p:cNvPr>
          <p:cNvSpPr/>
          <p:nvPr/>
        </p:nvSpPr>
        <p:spPr>
          <a:xfrm>
            <a:off x="1743959" y="3890736"/>
            <a:ext cx="101695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Ekajathanam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puthranaaya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yseshukristhuvakunna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karthave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karthavaya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deivame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pithavinte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puthraa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lokathinte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papam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chumakunnavane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njangalude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prarthana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kaikollename</a:t>
            </a:r>
            <a:r>
              <a:rPr lang="en-US" sz="2800" b="1" dirty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rgbClr val="C00000"/>
                </a:solidFill>
              </a:rPr>
              <a:t>Pithavaya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deivathinte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valathu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bhagathirikkunavane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njangalodu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karunayundaakename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095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5796" y="2561870"/>
            <a:ext cx="8818833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Karthaavu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ningalodu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koode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irikkatte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0643" y="4805991"/>
            <a:ext cx="110513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Aathmavodukoodeyum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5796" y="1682677"/>
            <a:ext cx="7672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VJÞÕá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ÈßBç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Þ¿í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âæ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§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øßAæG</a:t>
            </a:r>
            <a:endParaRPr lang="en-US" sz="40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5796" y="3950105"/>
            <a:ext cx="681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ÈßB{</a:t>
            </a:r>
            <a:r>
              <a:rPr lang="en-US" sz="4000" b="1" dirty="0" err="1">
                <a:latin typeface="Kerala" pitchFamily="2" charset="0"/>
              </a:rPr>
              <a:t>áæ</a:t>
            </a:r>
            <a:r>
              <a:rPr lang="en-US" sz="4000" b="1" dirty="0">
                <a:latin typeface="Kerala" pitchFamily="2" charset="0"/>
              </a:rPr>
              <a:t>¿ ¦</a:t>
            </a:r>
            <a:r>
              <a:rPr lang="en-US" sz="4000" b="1" dirty="0" err="1">
                <a:latin typeface="Kerala" pitchFamily="2" charset="0"/>
              </a:rPr>
              <a:t>vÞçÕÞ¿á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âæ¿Ïá</a:t>
            </a:r>
            <a:r>
              <a:rPr lang="en-US" sz="4000" b="1" dirty="0">
                <a:latin typeface="Kerala" pitchFamily="2" charset="0"/>
              </a:rPr>
              <a:t>¢</a:t>
            </a:r>
          </a:p>
        </p:txBody>
      </p:sp>
    </p:spTree>
    <p:extLst>
      <p:ext uri="{BB962C8B-B14F-4D97-AF65-F5344CB8AC3E}">
        <p14:creationId xmlns:p14="http://schemas.microsoft.com/office/powerpoint/2010/main" val="30053745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126" y="2518468"/>
            <a:ext cx="10078065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Namukku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Samadhanathode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Pokaam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450" y="4793908"/>
            <a:ext cx="110915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Karthavinte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Naamathil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thanne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126" y="1558761"/>
            <a:ext cx="7040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ÈÎáAá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ØÎÞÇÞÈçJÞæ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çÉÞµÞ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1126" y="4031902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VJÞÕßæa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ÈÞÎJßW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ÄæK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6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4F3476-CDA0-4B16-B47F-96B93A0D3B32}"/>
              </a:ext>
            </a:extLst>
          </p:cNvPr>
          <p:cNvSpPr/>
          <p:nvPr/>
        </p:nvSpPr>
        <p:spPr>
          <a:xfrm>
            <a:off x="961534" y="1747488"/>
            <a:ext cx="11008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Èà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ÎÞdÄÎçÜïÞ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ÉøßÖáiX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, Èà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ÎÞdÄ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¢ µ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VJÞÕí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;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ÎÖßÙÞçÏ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, Èà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ÎÞdÄ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¢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ÉøßÖáiÞvÞÕßçÈÞ¿áµâæ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¿ ÉßÄÞÕÞÏ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èÆÕJßæa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ÎÙÄbJßW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 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ÎçÙÞKÄÈÞµáKá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 ¦</a:t>
            </a:r>
            <a:r>
              <a:rPr lang="en-GB" sz="3600" b="1" dirty="0" err="1">
                <a:solidFill>
                  <a:srgbClr val="B91C26"/>
                </a:solidFill>
                <a:latin typeface="Kerala" pitchFamily="2" charset="0"/>
              </a:rPr>
              <a:t>æÎX</a:t>
            </a:r>
            <a:r>
              <a:rPr lang="en-GB" sz="3600" b="1" dirty="0">
                <a:solidFill>
                  <a:srgbClr val="B91C26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FAE50B-0C1D-47D2-8E4F-4594B22BA520}"/>
              </a:ext>
            </a:extLst>
          </p:cNvPr>
          <p:cNvSpPr/>
          <p:nvPr/>
        </p:nvSpPr>
        <p:spPr>
          <a:xfrm>
            <a:off x="1545996" y="3709469"/>
            <a:ext cx="10546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Nee </a:t>
            </a:r>
            <a:r>
              <a:rPr lang="en-US" sz="3200" b="1" dirty="0" err="1">
                <a:solidFill>
                  <a:srgbClr val="C00000"/>
                </a:solidFill>
              </a:rPr>
              <a:t>mathramallo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parishudhan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Neemathram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karthaavu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Mashihaaye</a:t>
            </a:r>
            <a:r>
              <a:rPr lang="en-US" sz="3200" b="1" dirty="0">
                <a:solidFill>
                  <a:srgbClr val="C00000"/>
                </a:solidFill>
              </a:rPr>
              <a:t> , nee </a:t>
            </a:r>
            <a:r>
              <a:rPr lang="en-US" sz="3200" b="1" dirty="0" err="1">
                <a:solidFill>
                  <a:srgbClr val="C00000"/>
                </a:solidFill>
              </a:rPr>
              <a:t>mathram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parishudatmavinodukoode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pithaavaya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deivathinte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mahatwathil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mahonnathanakunnu</a:t>
            </a:r>
            <a:r>
              <a:rPr lang="en-US" sz="3200" b="1" dirty="0">
                <a:solidFill>
                  <a:srgbClr val="C00000"/>
                </a:solidFill>
              </a:rPr>
              <a:t>. Amen</a:t>
            </a:r>
          </a:p>
        </p:txBody>
      </p:sp>
    </p:spTree>
    <p:extLst>
      <p:ext uri="{BB962C8B-B14F-4D97-AF65-F5344CB8AC3E}">
        <p14:creationId xmlns:p14="http://schemas.microsoft.com/office/powerpoint/2010/main" val="337968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0736" y="190312"/>
            <a:ext cx="3126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latin typeface="Kerala" pitchFamily="2" charset="0"/>
              </a:rPr>
              <a:t>dÄßÄbJßÈá</a:t>
            </a:r>
            <a:r>
              <a:rPr lang="en-US" sz="3200" b="1" u="sng" dirty="0">
                <a:latin typeface="Kerala" pitchFamily="2" charset="0"/>
              </a:rPr>
              <a:t> </a:t>
            </a:r>
            <a:r>
              <a:rPr lang="en-US" sz="3200" b="1" u="sng" dirty="0" err="1">
                <a:latin typeface="Kerala" pitchFamily="2" charset="0"/>
              </a:rPr>
              <a:t>ØñáÄß</a:t>
            </a:r>
            <a:endParaRPr lang="en-US" sz="3200" b="1" u="sng" dirty="0">
              <a:latin typeface="Keral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8544" y="1478591"/>
            <a:ext cx="9922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èØÈcB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ÉøßÖáiX,ÉøßÖáiX,ÉøßÖáiX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; ¦µ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ÞÖÕá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ÍâÎßÏá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ÎÙÄb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æµÞIí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ÈßùEßøßAáKá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ÎçÙÞKÄÈÞÏ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VJÞçÕ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ÈßÈAá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ÎÙÄbÎáIÞµæG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6506" y="3786915"/>
            <a:ext cx="10669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Sainyangalude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Dhaivamaya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Karthaavu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parishudhan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parishudhan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parishudhan</a:t>
            </a:r>
            <a:r>
              <a:rPr lang="en-US" sz="3200" b="1" dirty="0">
                <a:solidFill>
                  <a:srgbClr val="C00000"/>
                </a:solidFill>
              </a:rPr>
              <a:t>; </a:t>
            </a:r>
            <a:r>
              <a:rPr lang="en-US" sz="3200" b="1" dirty="0" err="1">
                <a:solidFill>
                  <a:srgbClr val="C00000"/>
                </a:solidFill>
              </a:rPr>
              <a:t>aakaashavum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bhoomiyum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Ninte</a:t>
            </a:r>
            <a:r>
              <a:rPr lang="en-US" sz="3200" b="1" dirty="0">
                <a:solidFill>
                  <a:srgbClr val="C00000"/>
                </a:solidFill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</a:rPr>
              <a:t>mahathvam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kondu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niranjirikkunnu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Mahonnatha’naya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Karthaave</a:t>
            </a:r>
            <a:r>
              <a:rPr lang="en-US" sz="3200" b="1" dirty="0">
                <a:solidFill>
                  <a:srgbClr val="C00000"/>
                </a:solidFill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</a:rPr>
              <a:t>Ninakku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mahathvamundaakatte</a:t>
            </a:r>
            <a:r>
              <a:rPr lang="en-US" sz="3200" b="1" dirty="0">
                <a:solidFill>
                  <a:srgbClr val="C00000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76567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4477" y="1612701"/>
            <a:ext cx="9463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VJÞÕßæa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ÈÞÎJßW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ÕKÕÈá</a:t>
            </a:r>
            <a:r>
              <a:rPr lang="en-US" sz="4000" b="1" dirty="0">
                <a:latin typeface="Kerala" pitchFamily="2" charset="0"/>
              </a:rPr>
              <a:t>¢, </a:t>
            </a:r>
            <a:r>
              <a:rPr lang="en-US" sz="4000" b="1" dirty="0" err="1">
                <a:latin typeface="Kerala" pitchFamily="2" charset="0"/>
              </a:rPr>
              <a:t>ÕøáÕÞÈßøßAáKÕÈá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ÕÞÝíJæMGÕÈÞµáKá</a:t>
            </a:r>
            <a:r>
              <a:rPr lang="en-US" sz="4000" b="1" dirty="0">
                <a:latin typeface="Kerala" pitchFamily="2" charset="0"/>
              </a:rPr>
              <a:t>. ©KÄB{</a:t>
            </a:r>
            <a:r>
              <a:rPr lang="en-US" sz="4000" b="1" dirty="0" err="1">
                <a:latin typeface="Kerala" pitchFamily="2" charset="0"/>
              </a:rPr>
              <a:t>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ØñáÄß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5F7EA-90D1-4BC1-9621-417CA1CA4F3F}"/>
              </a:ext>
            </a:extLst>
          </p:cNvPr>
          <p:cNvSpPr txBox="1"/>
          <p:nvPr/>
        </p:nvSpPr>
        <p:spPr>
          <a:xfrm>
            <a:off x="1754477" y="3709303"/>
            <a:ext cx="94634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/>
              <a:t>Karthaavinte</a:t>
            </a:r>
            <a:r>
              <a:rPr lang="en-US" sz="3600" b="1" dirty="0"/>
              <a:t>’ </a:t>
            </a:r>
            <a:r>
              <a:rPr lang="en-US" sz="3600" b="1" dirty="0" err="1"/>
              <a:t>naamathil</a:t>
            </a:r>
            <a:r>
              <a:rPr lang="en-US" sz="3600" b="1" dirty="0"/>
              <a:t> </a:t>
            </a:r>
            <a:r>
              <a:rPr lang="en-US" sz="3600" b="1" dirty="0" err="1"/>
              <a:t>vannavanum</a:t>
            </a:r>
            <a:r>
              <a:rPr lang="en-US" sz="3600" b="1" dirty="0"/>
              <a:t>,  </a:t>
            </a:r>
            <a:r>
              <a:rPr lang="en-US" sz="3600" b="1" dirty="0" err="1"/>
              <a:t>varuvaanirikkunnavanum</a:t>
            </a:r>
            <a:r>
              <a:rPr lang="en-US" sz="3600" b="1" dirty="0"/>
              <a:t> </a:t>
            </a:r>
            <a:r>
              <a:rPr lang="en-US" sz="3600" b="1" dirty="0" err="1"/>
              <a:t>vazhthapettavanaakunnu</a:t>
            </a:r>
            <a:r>
              <a:rPr lang="en-US" sz="3600" b="1" dirty="0"/>
              <a:t>.  </a:t>
            </a:r>
            <a:r>
              <a:rPr lang="en-US" sz="3600" b="1" dirty="0" err="1"/>
              <a:t>Unnathangalil</a:t>
            </a:r>
            <a:r>
              <a:rPr lang="en-US" sz="3600" b="1" dirty="0"/>
              <a:t> </a:t>
            </a:r>
            <a:r>
              <a:rPr lang="en-US" sz="3600" b="1" dirty="0" err="1"/>
              <a:t>sthuthi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4462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900" y="1635911"/>
            <a:ext cx="6987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èÆÕçÎ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Èà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ÉøßÖáiÈÞµáKá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900" y="3564147"/>
            <a:ext cx="6970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Kerala" pitchFamily="2" charset="0"/>
              </a:rPr>
              <a:t>èÆÕçÎ</a:t>
            </a:r>
            <a:r>
              <a:rPr lang="en-US" sz="4400" b="1" dirty="0">
                <a:latin typeface="Kerala" pitchFamily="2" charset="0"/>
              </a:rPr>
              <a:t>, </a:t>
            </a:r>
            <a:r>
              <a:rPr lang="en-US" sz="4400" b="1" dirty="0" err="1">
                <a:latin typeface="Kerala" pitchFamily="2" charset="0"/>
              </a:rPr>
              <a:t>Èà</a:t>
            </a:r>
            <a:r>
              <a:rPr lang="en-US" sz="4400" b="1" dirty="0">
                <a:latin typeface="Kerala" pitchFamily="2" charset="0"/>
              </a:rPr>
              <a:t> </a:t>
            </a:r>
            <a:r>
              <a:rPr lang="en-US" sz="4400" b="1" dirty="0" err="1">
                <a:latin typeface="Kerala" pitchFamily="2" charset="0"/>
              </a:rPr>
              <a:t>ÉøßÖáiÈÞµáKá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3268" y="2405352"/>
            <a:ext cx="7817205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Dhaivame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Nee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parishudhanakunnu</a:t>
            </a:r>
            <a:endParaRPr lang="en-US" sz="4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F39F94-D8A4-40EA-8DC9-81E4DC62A827}"/>
              </a:ext>
            </a:extLst>
          </p:cNvPr>
          <p:cNvGrpSpPr/>
          <p:nvPr/>
        </p:nvGrpSpPr>
        <p:grpSpPr>
          <a:xfrm>
            <a:off x="0" y="36785"/>
            <a:ext cx="12192000" cy="6842235"/>
            <a:chOff x="0" y="0"/>
            <a:chExt cx="12192000" cy="6842235"/>
          </a:xfrm>
          <a:solidFill>
            <a:schemeClr val="bg1">
              <a:lumMod val="8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0A533D-06B1-4E86-9825-D3EA0A9C8F06}"/>
                </a:ext>
              </a:extLst>
            </p:cNvPr>
            <p:cNvSpPr/>
            <p:nvPr/>
          </p:nvSpPr>
          <p:spPr>
            <a:xfrm>
              <a:off x="0" y="0"/>
              <a:ext cx="12192000" cy="178676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0A6788-1CEE-43F3-8CE8-77492C8B43CA}"/>
                </a:ext>
              </a:extLst>
            </p:cNvPr>
            <p:cNvSpPr/>
            <p:nvPr/>
          </p:nvSpPr>
          <p:spPr>
            <a:xfrm>
              <a:off x="0" y="6663559"/>
              <a:ext cx="12192000" cy="1786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1E4865-C8E7-4CC8-BFE6-638D89B7A4AE}"/>
                </a:ext>
              </a:extLst>
            </p:cNvPr>
            <p:cNvSpPr/>
            <p:nvPr/>
          </p:nvSpPr>
          <p:spPr>
            <a:xfrm>
              <a:off x="0" y="178675"/>
              <a:ext cx="157655" cy="6484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90BA31-61C8-4A9B-9695-98DFFE85520E}"/>
                </a:ext>
              </a:extLst>
            </p:cNvPr>
            <p:cNvSpPr/>
            <p:nvPr/>
          </p:nvSpPr>
          <p:spPr>
            <a:xfrm>
              <a:off x="12034345" y="105104"/>
              <a:ext cx="157655" cy="6566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658A3F-7E90-4C2C-9F50-D69F5E49ADE1}"/>
              </a:ext>
            </a:extLst>
          </p:cNvPr>
          <p:cNvSpPr/>
          <p:nvPr/>
        </p:nvSpPr>
        <p:spPr>
          <a:xfrm>
            <a:off x="2523268" y="4246706"/>
            <a:ext cx="7817205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Dhaivame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’ Nee 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parishudhanakunnu</a:t>
            </a:r>
            <a:endParaRPr lang="en-US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7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0803" y="1877730"/>
            <a:ext cx="7935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ØVÕîÖµñçÈ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Èà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ÉøßÖáiÈÞµáKá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1526" y="3684644"/>
            <a:ext cx="7935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Kerala" pitchFamily="2" charset="0"/>
              </a:rPr>
              <a:t>ØVÕîÖµñçÈ</a:t>
            </a:r>
            <a:r>
              <a:rPr lang="en-US" sz="4400" b="1" dirty="0">
                <a:latin typeface="Kerala" pitchFamily="2" charset="0"/>
              </a:rPr>
              <a:t>, </a:t>
            </a:r>
            <a:r>
              <a:rPr lang="en-US" sz="4400" b="1" dirty="0" err="1">
                <a:latin typeface="Kerala" pitchFamily="2" charset="0"/>
              </a:rPr>
              <a:t>Èà</a:t>
            </a:r>
            <a:r>
              <a:rPr lang="en-US" sz="4400" b="1" dirty="0">
                <a:latin typeface="Kerala" pitchFamily="2" charset="0"/>
              </a:rPr>
              <a:t> </a:t>
            </a:r>
            <a:r>
              <a:rPr lang="en-US" sz="4400" b="1" dirty="0" err="1">
                <a:latin typeface="Kerala" pitchFamily="2" charset="0"/>
              </a:rPr>
              <a:t>ÉøßÖáiÈÞµáKá</a:t>
            </a:r>
            <a:r>
              <a:rPr lang="en-US" sz="4400" b="1" dirty="0">
                <a:latin typeface="Kerala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803" y="2647172"/>
            <a:ext cx="906472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Sarvashakthane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Nee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parishudhanakunnu</a:t>
            </a:r>
            <a:endParaRPr lang="en-US" sz="4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3553BE-8477-4C32-8132-7536B2AA1BF2}"/>
              </a:ext>
            </a:extLst>
          </p:cNvPr>
          <p:cNvGrpSpPr/>
          <p:nvPr/>
        </p:nvGrpSpPr>
        <p:grpSpPr>
          <a:xfrm>
            <a:off x="0" y="26275"/>
            <a:ext cx="12192000" cy="6842235"/>
            <a:chOff x="0" y="0"/>
            <a:chExt cx="12192000" cy="6842235"/>
          </a:xfrm>
          <a:solidFill>
            <a:schemeClr val="bg1">
              <a:lumMod val="8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C0826C-7899-4E97-865D-8D7B3D7B7424}"/>
                </a:ext>
              </a:extLst>
            </p:cNvPr>
            <p:cNvSpPr/>
            <p:nvPr/>
          </p:nvSpPr>
          <p:spPr>
            <a:xfrm>
              <a:off x="0" y="0"/>
              <a:ext cx="12192000" cy="178676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02DEF7-2F6E-46FF-8939-75AAEB6E345F}"/>
                </a:ext>
              </a:extLst>
            </p:cNvPr>
            <p:cNvSpPr/>
            <p:nvPr/>
          </p:nvSpPr>
          <p:spPr>
            <a:xfrm>
              <a:off x="0" y="6663559"/>
              <a:ext cx="12192000" cy="1786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A21A3D-8198-4E18-8683-566090B24767}"/>
                </a:ext>
              </a:extLst>
            </p:cNvPr>
            <p:cNvSpPr/>
            <p:nvPr/>
          </p:nvSpPr>
          <p:spPr>
            <a:xfrm>
              <a:off x="0" y="178675"/>
              <a:ext cx="157655" cy="6484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8B5F81-66BD-4DBD-A24F-29B09E3E6FF4}"/>
                </a:ext>
              </a:extLst>
            </p:cNvPr>
            <p:cNvSpPr/>
            <p:nvPr/>
          </p:nvSpPr>
          <p:spPr>
            <a:xfrm>
              <a:off x="12034345" y="105104"/>
              <a:ext cx="157655" cy="6566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FB02D-63ED-49B1-BD0E-51F166B0286D}"/>
              </a:ext>
            </a:extLst>
          </p:cNvPr>
          <p:cNvSpPr/>
          <p:nvPr/>
        </p:nvSpPr>
        <p:spPr>
          <a:xfrm>
            <a:off x="1761526" y="4513094"/>
            <a:ext cx="9064726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Sarvashakthane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’ Nee 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parishudhanakunnu</a:t>
            </a:r>
            <a:endParaRPr lang="en-US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6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1436" y="1920542"/>
            <a:ext cx="9123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ÎøÃÎßÜïÞJÕçÈ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Èà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ÉøßÖáiÈÞµáKá</a:t>
            </a:r>
            <a:r>
              <a:rPr lang="en-US" sz="3600" b="1" i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3803" y="3752518"/>
            <a:ext cx="9140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Kerala" pitchFamily="2" charset="0"/>
              </a:rPr>
              <a:t>ÎøÃÎßÜïÞJÕçÈ</a:t>
            </a:r>
            <a:r>
              <a:rPr lang="en-US" sz="4400" b="1" dirty="0">
                <a:latin typeface="Kerala" pitchFamily="2" charset="0"/>
              </a:rPr>
              <a:t>, </a:t>
            </a:r>
            <a:r>
              <a:rPr lang="en-US" sz="4400" b="1" dirty="0" err="1">
                <a:latin typeface="Kerala" pitchFamily="2" charset="0"/>
              </a:rPr>
              <a:t>Èà</a:t>
            </a:r>
            <a:r>
              <a:rPr lang="en-US" sz="4400" b="1" dirty="0">
                <a:latin typeface="Kerala" pitchFamily="2" charset="0"/>
              </a:rPr>
              <a:t> </a:t>
            </a:r>
            <a:r>
              <a:rPr lang="en-US" sz="4400" b="1" dirty="0" err="1">
                <a:latin typeface="Kerala" pitchFamily="2" charset="0"/>
              </a:rPr>
              <a:t>ÉøßÖáiÈÞµáKá</a:t>
            </a:r>
            <a:r>
              <a:rPr lang="en-US" sz="4400" b="1" dirty="0">
                <a:latin typeface="Kerala" pitchFamily="2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55108" y="2628781"/>
            <a:ext cx="996439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Maranamillathavane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Nee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parishudhanakunnu</a:t>
            </a:r>
            <a:endParaRPr lang="en-US" sz="40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2B500F-4550-4654-9918-1651D07036B3}"/>
              </a:ext>
            </a:extLst>
          </p:cNvPr>
          <p:cNvSpPr/>
          <p:nvPr/>
        </p:nvSpPr>
        <p:spPr>
          <a:xfrm>
            <a:off x="1113803" y="4612180"/>
            <a:ext cx="9964394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Maranamillathavane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Nee 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parishudhanakunnu</a:t>
            </a:r>
            <a:endParaRPr lang="en-US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9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66444" y="1611521"/>
            <a:ext cx="10367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¾BZAáçÕIß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dµâÖßAæMG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¾B{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ÕàæI¿áMáµÞøÈÞÏ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VJÞçÕ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, ¾Bç{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Þ¿á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øáÃæºçÏîÃçÎ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3866" y="3751148"/>
            <a:ext cx="10214798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Njangalkuvendi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krooshikkappetta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veendeduppukaaranaaya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njangalodu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karuna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cheyyename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41D1D-A921-4C3E-BFB8-E8B33B6DCFBB}"/>
              </a:ext>
            </a:extLst>
          </p:cNvPr>
          <p:cNvGrpSpPr/>
          <p:nvPr/>
        </p:nvGrpSpPr>
        <p:grpSpPr>
          <a:xfrm>
            <a:off x="0" y="15765"/>
            <a:ext cx="12192000" cy="6842235"/>
            <a:chOff x="0" y="0"/>
            <a:chExt cx="12192000" cy="6842235"/>
          </a:xfrm>
          <a:solidFill>
            <a:schemeClr val="bg1">
              <a:lumMod val="8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276361-9B73-448C-8A1E-BA4812C1A00E}"/>
                </a:ext>
              </a:extLst>
            </p:cNvPr>
            <p:cNvSpPr/>
            <p:nvPr/>
          </p:nvSpPr>
          <p:spPr>
            <a:xfrm>
              <a:off x="0" y="0"/>
              <a:ext cx="12192000" cy="178676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D111CE-D86A-42D4-93C8-F482D6523539}"/>
                </a:ext>
              </a:extLst>
            </p:cNvPr>
            <p:cNvSpPr/>
            <p:nvPr/>
          </p:nvSpPr>
          <p:spPr>
            <a:xfrm>
              <a:off x="0" y="6663559"/>
              <a:ext cx="12192000" cy="1786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CDE857-19B3-4D82-A892-012D8040A4C2}"/>
                </a:ext>
              </a:extLst>
            </p:cNvPr>
            <p:cNvSpPr/>
            <p:nvPr/>
          </p:nvSpPr>
          <p:spPr>
            <a:xfrm>
              <a:off x="0" y="178675"/>
              <a:ext cx="157655" cy="6484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52C2FB-F88A-4C07-80B1-66C7E3722298}"/>
                </a:ext>
              </a:extLst>
            </p:cNvPr>
            <p:cNvSpPr/>
            <p:nvPr/>
          </p:nvSpPr>
          <p:spPr>
            <a:xfrm>
              <a:off x="12034345" y="105104"/>
              <a:ext cx="157655" cy="6566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3465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55851" y="1349182"/>
            <a:ext cx="12070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¾BZAáçÕIß </a:t>
            </a:r>
            <a:r>
              <a:rPr lang="en-US" sz="4000" b="1" dirty="0" err="1">
                <a:latin typeface="Kerala" pitchFamily="2" charset="0"/>
              </a:rPr>
              <a:t>dµâÖßAæMG</a:t>
            </a:r>
            <a:r>
              <a:rPr lang="en-US" sz="4000" b="1" dirty="0">
                <a:latin typeface="Kerala" pitchFamily="2" charset="0"/>
              </a:rPr>
              <a:t> ¾B{</a:t>
            </a:r>
            <a:r>
              <a:rPr lang="en-US" sz="4000" b="1" dirty="0" err="1">
                <a:latin typeface="Kerala" pitchFamily="2" charset="0"/>
              </a:rPr>
              <a:t>áæ</a:t>
            </a:r>
            <a:r>
              <a:rPr lang="en-US" sz="4000" b="1" dirty="0">
                <a:latin typeface="Kerala" pitchFamily="2" charset="0"/>
              </a:rPr>
              <a:t>¿ </a:t>
            </a:r>
            <a:r>
              <a:rPr lang="en-US" sz="4000" b="1" dirty="0" err="1">
                <a:latin typeface="Kerala" pitchFamily="2" charset="0"/>
              </a:rPr>
              <a:t>ÕàæI¿áMáµÞøÈÞÏ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VJÞçÕ</a:t>
            </a:r>
            <a:r>
              <a:rPr lang="en-US" sz="4000" b="1" dirty="0">
                <a:latin typeface="Kerala" pitchFamily="2" charset="0"/>
              </a:rPr>
              <a:t>, ¾Bç{</a:t>
            </a:r>
            <a:r>
              <a:rPr lang="en-US" sz="4000" b="1" dirty="0" err="1">
                <a:latin typeface="Kerala" pitchFamily="2" charset="0"/>
              </a:rPr>
              <a:t>Þ¿á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øáÃæºçÏîÃçÎ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406937-1C8B-4FEA-9B9C-3D31380CE473}"/>
              </a:ext>
            </a:extLst>
          </p:cNvPr>
          <p:cNvSpPr txBox="1"/>
          <p:nvPr/>
        </p:nvSpPr>
        <p:spPr>
          <a:xfrm>
            <a:off x="1307968" y="3569827"/>
            <a:ext cx="97873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/>
            <a:r>
              <a:rPr lang="en-US" sz="3600" b="1" dirty="0" err="1"/>
              <a:t>Njangalkuvendi</a:t>
            </a:r>
            <a:r>
              <a:rPr lang="en-US" sz="3600" b="1" dirty="0"/>
              <a:t> </a:t>
            </a:r>
            <a:r>
              <a:rPr lang="en-US" sz="3600" b="1" dirty="0" err="1"/>
              <a:t>krooshikkappetta</a:t>
            </a:r>
            <a:r>
              <a:rPr lang="en-US" sz="3600" b="1" dirty="0"/>
              <a:t> </a:t>
            </a:r>
            <a:r>
              <a:rPr lang="en-US" sz="3600" b="1" dirty="0" err="1"/>
              <a:t>njangalude</a:t>
            </a:r>
            <a:r>
              <a:rPr lang="en-US" sz="3600" b="1" dirty="0"/>
              <a:t>’ </a:t>
            </a:r>
            <a:r>
              <a:rPr lang="en-US" sz="3600" b="1" dirty="0" err="1"/>
              <a:t>veendeduppukaaranaaya</a:t>
            </a:r>
            <a:r>
              <a:rPr lang="en-US" sz="3600" b="1" dirty="0"/>
              <a:t> </a:t>
            </a:r>
            <a:r>
              <a:rPr lang="en-US" sz="3600" b="1" dirty="0" err="1"/>
              <a:t>Karthaave</a:t>
            </a:r>
            <a:r>
              <a:rPr lang="en-US" sz="3600" b="1" dirty="0"/>
              <a:t>’, </a:t>
            </a:r>
            <a:r>
              <a:rPr lang="en-US" sz="3600" b="1" dirty="0" err="1"/>
              <a:t>njangalodu</a:t>
            </a:r>
            <a:r>
              <a:rPr lang="en-US" sz="3600" b="1" dirty="0"/>
              <a:t> karuna </a:t>
            </a:r>
            <a:r>
              <a:rPr lang="en-US" sz="3600" b="1" dirty="0" err="1"/>
              <a:t>cheyyename</a:t>
            </a:r>
            <a:r>
              <a:rPr lang="en-US" sz="3600" b="1" dirty="0"/>
              <a:t>’</a:t>
            </a:r>
          </a:p>
          <a:p>
            <a:pPr marL="346075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5944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83" y="2109741"/>
            <a:ext cx="118543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ÉøßÖáiÞvÞÏ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VJÞçÕ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, ¾Bç{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Þ¿á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øáÃ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Kerala" pitchFamily="2" charset="0"/>
              </a:rPr>
              <a:t>æºçÏîÃçÎ</a:t>
            </a:r>
            <a:r>
              <a:rPr lang="en-US" sz="44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477" y="3640480"/>
            <a:ext cx="105413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Parishudhathmavaya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njangalodu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karuna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cheyyename</a:t>
            </a:r>
            <a:r>
              <a:rPr lang="en-US" sz="4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89D18-4B24-4148-823A-3E905C6D6932}"/>
              </a:ext>
            </a:extLst>
          </p:cNvPr>
          <p:cNvGrpSpPr/>
          <p:nvPr/>
        </p:nvGrpSpPr>
        <p:grpSpPr>
          <a:xfrm>
            <a:off x="0" y="15765"/>
            <a:ext cx="12192000" cy="6842235"/>
            <a:chOff x="0" y="0"/>
            <a:chExt cx="12192000" cy="6842235"/>
          </a:xfrm>
          <a:solidFill>
            <a:schemeClr val="bg1">
              <a:lumMod val="8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1E76EC-A958-4AE1-BB75-1EA13B744B53}"/>
                </a:ext>
              </a:extLst>
            </p:cNvPr>
            <p:cNvSpPr/>
            <p:nvPr/>
          </p:nvSpPr>
          <p:spPr>
            <a:xfrm>
              <a:off x="0" y="0"/>
              <a:ext cx="12192000" cy="178676"/>
            </a:xfrm>
            <a:prstGeom prst="rec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AE9EF-3F42-48A4-B715-8E3E6098A9E0}"/>
                </a:ext>
              </a:extLst>
            </p:cNvPr>
            <p:cNvSpPr/>
            <p:nvPr/>
          </p:nvSpPr>
          <p:spPr>
            <a:xfrm>
              <a:off x="0" y="6663559"/>
              <a:ext cx="12192000" cy="1786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694395-E2FF-43AA-9703-9197CAFDCF32}"/>
                </a:ext>
              </a:extLst>
            </p:cNvPr>
            <p:cNvSpPr/>
            <p:nvPr/>
          </p:nvSpPr>
          <p:spPr>
            <a:xfrm>
              <a:off x="0" y="178675"/>
              <a:ext cx="157655" cy="6484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C7603F-7251-44AA-9460-08196C727823}"/>
                </a:ext>
              </a:extLst>
            </p:cNvPr>
            <p:cNvSpPr/>
            <p:nvPr/>
          </p:nvSpPr>
          <p:spPr>
            <a:xfrm>
              <a:off x="12034345" y="105104"/>
              <a:ext cx="157655" cy="6566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1830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7913" y="3627774"/>
            <a:ext cx="99767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3200" b="1" dirty="0" err="1"/>
              <a:t>Gaananghal</a:t>
            </a:r>
            <a:r>
              <a:rPr lang="en-IN" sz="3200" b="1" dirty="0"/>
              <a:t> </a:t>
            </a:r>
            <a:r>
              <a:rPr lang="en-IN" sz="3200" b="1" dirty="0" err="1"/>
              <a:t>paadanam</a:t>
            </a:r>
            <a:endParaRPr lang="en-IN" sz="3200" b="1" dirty="0"/>
          </a:p>
          <a:p>
            <a:pPr lvl="0"/>
            <a:r>
              <a:rPr lang="en-IN" sz="3200" b="1" dirty="0" err="1"/>
              <a:t>Sthuthi</a:t>
            </a:r>
            <a:r>
              <a:rPr lang="en-IN" sz="3200" b="1" dirty="0"/>
              <a:t> </a:t>
            </a:r>
            <a:r>
              <a:rPr lang="en-IN" sz="3200" b="1" dirty="0" err="1"/>
              <a:t>perukanam</a:t>
            </a:r>
            <a:r>
              <a:rPr lang="en-IN" sz="3200" b="1" dirty="0"/>
              <a:t> </a:t>
            </a:r>
            <a:r>
              <a:rPr lang="en-IN" sz="3200" b="1" dirty="0" err="1"/>
              <a:t>Yeshuvinu</a:t>
            </a:r>
            <a:r>
              <a:rPr lang="en-IN" sz="3200" b="1" dirty="0"/>
              <a:t>;</a:t>
            </a:r>
          </a:p>
          <a:p>
            <a:pPr lvl="0"/>
            <a:r>
              <a:rPr lang="en-IN" sz="3200" b="1" dirty="0" err="1"/>
              <a:t>Nithyam</a:t>
            </a:r>
            <a:r>
              <a:rPr lang="en-IN" sz="3200" b="1" dirty="0"/>
              <a:t> </a:t>
            </a:r>
            <a:r>
              <a:rPr lang="en-IN" sz="3200" b="1" dirty="0" err="1"/>
              <a:t>aaraadhanam</a:t>
            </a:r>
            <a:r>
              <a:rPr lang="en-IN" sz="3200" b="1" dirty="0"/>
              <a:t> </a:t>
            </a:r>
            <a:r>
              <a:rPr lang="en-IN" sz="3200" b="1" dirty="0" err="1"/>
              <a:t>Sthothra</a:t>
            </a:r>
            <a:r>
              <a:rPr lang="en-IN" sz="3200" b="1" dirty="0"/>
              <a:t> </a:t>
            </a:r>
            <a:r>
              <a:rPr lang="en-IN" sz="3200" b="1" dirty="0" err="1"/>
              <a:t>samboornavum</a:t>
            </a:r>
            <a:endParaRPr lang="en-IN" sz="3200" b="1" dirty="0"/>
          </a:p>
          <a:p>
            <a:pPr lvl="0"/>
            <a:r>
              <a:rPr lang="en-IN" sz="3200" b="1" dirty="0" err="1"/>
              <a:t>Bhakhthya</a:t>
            </a:r>
            <a:r>
              <a:rPr lang="en-IN" sz="3200" b="1" dirty="0"/>
              <a:t> </a:t>
            </a:r>
            <a:r>
              <a:rPr lang="en-IN" sz="3200" b="1" dirty="0" err="1"/>
              <a:t>undaakanam</a:t>
            </a:r>
            <a:r>
              <a:rPr lang="en-IN" sz="3200" b="1" dirty="0"/>
              <a:t> </a:t>
            </a:r>
            <a:r>
              <a:rPr lang="en-IN" sz="3200" b="1" dirty="0" err="1"/>
              <a:t>Yeshuvinu</a:t>
            </a:r>
            <a:r>
              <a:rPr lang="en-IN" sz="32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396343" y="0"/>
            <a:ext cx="2872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Vestry Hymn (H - 74)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B898F-FC77-4B71-AEAE-F75FE8380E82}"/>
              </a:ext>
            </a:extLst>
          </p:cNvPr>
          <p:cNvSpPr txBox="1"/>
          <p:nvPr/>
        </p:nvSpPr>
        <p:spPr>
          <a:xfrm>
            <a:off x="3887115" y="1128772"/>
            <a:ext cx="8989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·ÞÈBZ ÉÞ¿Ã¢</a:t>
            </a:r>
          </a:p>
          <a:p>
            <a:pPr lvl="0">
              <a:spcAft>
                <a:spcPts val="0"/>
              </a:spcAft>
            </a:pP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ØñáÄß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æÉøáµÃ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¢ </a:t>
            </a: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çÏÖáÕßKá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Aft>
                <a:spcPts val="0"/>
              </a:spcAft>
            </a:pP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ÈßÄc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¢ ¦</a:t>
            </a: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øÞÇÈ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çØñÞdÄØOâVHÕá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¢</a:t>
            </a:r>
          </a:p>
          <a:p>
            <a:pPr lvl="0">
              <a:spcAft>
                <a:spcPts val="0"/>
              </a:spcAft>
            </a:pP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ÍµñcÞ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©IÞµÃ¢ </a:t>
            </a:r>
            <a:r>
              <a:rPr lang="en-US" sz="4000" b="1" dirty="0" err="1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çÏÖáÕßKá</a:t>
            </a:r>
            <a:r>
              <a:rPr lang="en-US" sz="4000" b="1" dirty="0">
                <a:latin typeface="Keral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64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6424" y="1765145"/>
            <a:ext cx="9198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ÉøßÖáiÞvÞÏ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VJÞçÕ</a:t>
            </a:r>
            <a:r>
              <a:rPr lang="en-US" sz="4000" b="1" dirty="0">
                <a:latin typeface="Kerala" pitchFamily="2" charset="0"/>
              </a:rPr>
              <a:t>, ¾Bç{</a:t>
            </a:r>
            <a:r>
              <a:rPr lang="en-US" sz="4000" b="1" dirty="0" err="1">
                <a:latin typeface="Kerala" pitchFamily="2" charset="0"/>
              </a:rPr>
              <a:t>Þ¿á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øáÃ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æºçÏîÃçÎ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51907-234C-43A3-A54C-B8F524F040EC}"/>
              </a:ext>
            </a:extLst>
          </p:cNvPr>
          <p:cNvSpPr txBox="1"/>
          <p:nvPr/>
        </p:nvSpPr>
        <p:spPr>
          <a:xfrm>
            <a:off x="1472939" y="3654945"/>
            <a:ext cx="10263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 err="1"/>
              <a:t>Parishudhathmavaya</a:t>
            </a:r>
            <a:r>
              <a:rPr lang="en-GB" sz="4000" b="1" dirty="0"/>
              <a:t> </a:t>
            </a:r>
            <a:r>
              <a:rPr lang="en-GB" sz="4000" b="1" dirty="0" err="1"/>
              <a:t>Karthaave</a:t>
            </a:r>
            <a:r>
              <a:rPr lang="en-GB" sz="4000" b="1" dirty="0"/>
              <a:t>’, </a:t>
            </a:r>
            <a:r>
              <a:rPr lang="en-GB" sz="4000" b="1" dirty="0" err="1"/>
              <a:t>njangalodu</a:t>
            </a:r>
            <a:r>
              <a:rPr lang="en-GB" sz="4000" b="1" dirty="0"/>
              <a:t> karuna </a:t>
            </a:r>
            <a:r>
              <a:rPr lang="en-GB" sz="4000" b="1" dirty="0" err="1"/>
              <a:t>cheyyename</a:t>
            </a:r>
            <a:r>
              <a:rPr lang="en-GB" sz="4000" b="1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662154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1895" y="2180977"/>
            <a:ext cx="11896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VJÞçÕ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, ¾B{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dÉÞVjÈ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µ{á¢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çØñÞdÄB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{á¢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èµæµÞIí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¾Bç{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Þ¿á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øáÃæºçÏîÃçÎ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01895" y="4015303"/>
            <a:ext cx="11633981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njangalude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praarthanakalum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sthothrangalum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kaikkandu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njangalodu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karuna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cheyyename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89175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5595" y="1625798"/>
            <a:ext cx="118590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Kerala" pitchFamily="2" charset="0"/>
              </a:rPr>
              <a:t>µ</a:t>
            </a:r>
            <a:r>
              <a:rPr lang="en-US" sz="4400" b="1" dirty="0" err="1">
                <a:latin typeface="Kerala" pitchFamily="2" charset="0"/>
              </a:rPr>
              <a:t>VJÞçÕ</a:t>
            </a:r>
            <a:r>
              <a:rPr lang="en-US" sz="4400" b="1" dirty="0">
                <a:latin typeface="Kerala" pitchFamily="2" charset="0"/>
              </a:rPr>
              <a:t>, µ</a:t>
            </a:r>
            <a:r>
              <a:rPr lang="en-US" sz="4400" b="1" dirty="0" err="1">
                <a:latin typeface="Kerala" pitchFamily="2" charset="0"/>
              </a:rPr>
              <a:t>cÉçÄÞKß</a:t>
            </a:r>
            <a:r>
              <a:rPr lang="en-US" sz="4400" b="1" dirty="0">
                <a:latin typeface="Kerala" pitchFamily="2" charset="0"/>
              </a:rPr>
              <a:t> ¾Bç{</a:t>
            </a:r>
            <a:r>
              <a:rPr lang="en-US" sz="4400" b="1" dirty="0" err="1">
                <a:latin typeface="Kerala" pitchFamily="2" charset="0"/>
              </a:rPr>
              <a:t>Þ¿á</a:t>
            </a:r>
            <a:r>
              <a:rPr lang="en-US" sz="4400" b="1" dirty="0">
                <a:latin typeface="Kerala" pitchFamily="2" charset="0"/>
              </a:rPr>
              <a:t> </a:t>
            </a:r>
          </a:p>
          <a:p>
            <a:r>
              <a:rPr lang="en-US" sz="4400" b="1" dirty="0">
                <a:latin typeface="Kerala" pitchFamily="2" charset="0"/>
              </a:rPr>
              <a:t>µ</a:t>
            </a:r>
            <a:r>
              <a:rPr lang="en-US" sz="4400" b="1" dirty="0" err="1">
                <a:latin typeface="Kerala" pitchFamily="2" charset="0"/>
              </a:rPr>
              <a:t>øáÃæºçÏîÃçÎ</a:t>
            </a:r>
            <a:r>
              <a:rPr lang="en-US" sz="4400" b="1" dirty="0">
                <a:latin typeface="Kerala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E3912-5C46-4B9E-9331-39DBDB6E8589}"/>
              </a:ext>
            </a:extLst>
          </p:cNvPr>
          <p:cNvSpPr txBox="1"/>
          <p:nvPr/>
        </p:nvSpPr>
        <p:spPr>
          <a:xfrm>
            <a:off x="1128859" y="3756582"/>
            <a:ext cx="97496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4000" b="1" dirty="0" err="1"/>
              <a:t>Karthaave</a:t>
            </a:r>
            <a:r>
              <a:rPr lang="en-US" sz="4000" b="1" dirty="0"/>
              <a:t>’, </a:t>
            </a:r>
            <a:r>
              <a:rPr lang="en-US" sz="4000" b="1" dirty="0" err="1"/>
              <a:t>krupa</a:t>
            </a:r>
            <a:r>
              <a:rPr lang="en-US" sz="4000" b="1" dirty="0"/>
              <a:t> </a:t>
            </a:r>
            <a:r>
              <a:rPr lang="en-US" sz="4000" b="1" dirty="0" err="1"/>
              <a:t>thonni</a:t>
            </a:r>
            <a:r>
              <a:rPr lang="en-US" sz="4000" b="1" dirty="0"/>
              <a:t> </a:t>
            </a:r>
            <a:r>
              <a:rPr lang="en-US" sz="4000" b="1" dirty="0" err="1"/>
              <a:t>njangalodu</a:t>
            </a:r>
            <a:r>
              <a:rPr lang="en-US" sz="4000" b="1" dirty="0"/>
              <a:t> karuna </a:t>
            </a:r>
            <a:r>
              <a:rPr lang="en-US" sz="4000" b="1" dirty="0" err="1"/>
              <a:t>cheyyename</a:t>
            </a:r>
            <a:r>
              <a:rPr lang="en-US" sz="4000" b="1" dirty="0"/>
              <a:t>’</a:t>
            </a:r>
          </a:p>
          <a:p>
            <a:pPr marL="401638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89117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6956" y="1218415"/>
            <a:ext cx="11896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ßæºîÏñÄí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:</a:t>
            </a:r>
          </a:p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ÏßdØÞçÏçÜ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çµZA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;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¯µ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VJÞÕÞµáKá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Èßæa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VJÞÕßæÈ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Èà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ÉâVHÙcÆÏçJÞ¿á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ÉâVHÞvÞçÕÞ¿á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</a:t>
            </a:r>
            <a:endParaRPr lang="en-US" sz="54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347" y="3621007"/>
            <a:ext cx="10130622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Yeshu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Kristhu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aruli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cheythathu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Yisrayale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kelkka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Dhaivaamaya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eka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Karthaavaakunnu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Dhaivamaaya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Karthaavine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nee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poorna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hrudhayathodum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poorna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aathmaavinodum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08602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097" y="1325709"/>
            <a:ext cx="10651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ÉâVHÎÈçTÞ¿á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ÉâVHÖµñßçÏÞ¿á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ØíçÈÙßçAIÄÞµáKá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§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ÄÞµáKá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²KÞÎæJ µWÉÈ.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øIÞÎçJÄí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ØÎ¢: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ÄÞÏÄí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Èßæa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âGáµÞøæÈ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ÈßæKçMÞæÜÄæK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ØíçÈÙßAÃ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 </a:t>
            </a:r>
            <a:endParaRPr lang="en-US" sz="54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5662" y="3573878"/>
            <a:ext cx="10808920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poorna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manassodum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poorna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shakthiyodum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snehikendathaakunnu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ithaakunnu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onnaamathe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kalppana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Randaamathethu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athinodu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athaayathu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koottukarane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ninneppole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thanne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snehikkenam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492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311" y="1674674"/>
            <a:ext cx="10149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§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ÕÏßW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ÕÜáÄÞÏß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çÕæùÞøá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WÉÈÏá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§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¨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øIá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µWÉÈµ{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ØµÜ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ÈcÞÏdÉÎÞÃÕá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dÉÕÞ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ºµ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zÞøá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¥¿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BßÏßøßAáKá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7528" y="3620854"/>
            <a:ext cx="10149333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Evayil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valuthai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veroru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kalyanayum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kalpanakalil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sakala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nyaayapramaanavum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pravaachakanmaarum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adanghiyirikkunnu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806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334" y="1672225"/>
            <a:ext cx="11769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VJÞæÕ</a:t>
            </a:r>
            <a:r>
              <a:rPr lang="en-US" sz="4000" b="1" dirty="0">
                <a:latin typeface="Kerala" pitchFamily="2" charset="0"/>
              </a:rPr>
              <a:t>, ¾Bç{</a:t>
            </a:r>
            <a:r>
              <a:rPr lang="en-US" sz="4000" b="1" dirty="0" err="1">
                <a:latin typeface="Kerala" pitchFamily="2" charset="0"/>
              </a:rPr>
              <a:t>Þ¿á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øáÃÏáIÞÏß</a:t>
            </a:r>
            <a:r>
              <a:rPr lang="en-US" sz="4000" b="1" dirty="0">
                <a:latin typeface="Kerala" pitchFamily="2" charset="0"/>
              </a:rPr>
              <a:t> ¨ µ</a:t>
            </a:r>
            <a:r>
              <a:rPr lang="en-US" sz="4000" b="1" dirty="0" err="1">
                <a:latin typeface="Kerala" pitchFamily="2" charset="0"/>
              </a:rPr>
              <a:t>WÉÈæÏ</a:t>
            </a:r>
            <a:r>
              <a:rPr lang="en-US" sz="4000" b="1" dirty="0">
                <a:latin typeface="Kerala" pitchFamily="2" charset="0"/>
              </a:rPr>
              <a:t> µÞMÞX ¾B{</a:t>
            </a:r>
            <a:r>
              <a:rPr lang="en-US" sz="4000" b="1" dirty="0" err="1">
                <a:latin typeface="Kerala" pitchFamily="2" charset="0"/>
              </a:rPr>
              <a:t>áæ</a:t>
            </a:r>
            <a:r>
              <a:rPr lang="en-US" sz="4000" b="1" dirty="0">
                <a:latin typeface="Kerala" pitchFamily="2" charset="0"/>
              </a:rPr>
              <a:t>¿ </a:t>
            </a:r>
            <a:r>
              <a:rPr lang="en-US" sz="4000" b="1" dirty="0" err="1">
                <a:latin typeface="Kerala" pitchFamily="2" charset="0"/>
              </a:rPr>
              <a:t>ÙcÆÏBæ</a:t>
            </a:r>
            <a:r>
              <a:rPr lang="en-US" sz="4000" b="1" dirty="0">
                <a:latin typeface="Kerala" pitchFamily="2" charset="0"/>
              </a:rPr>
              <a:t>{ </a:t>
            </a:r>
            <a:r>
              <a:rPr lang="en-US" sz="4000" b="1" dirty="0" err="1">
                <a:latin typeface="Kerala" pitchFamily="2" charset="0"/>
              </a:rPr>
              <a:t>ÕÃçAÃæÎ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CF37D-44A2-4D74-B441-BD7E2F6D617E}"/>
              </a:ext>
            </a:extLst>
          </p:cNvPr>
          <p:cNvSpPr txBox="1"/>
          <p:nvPr/>
        </p:nvSpPr>
        <p:spPr>
          <a:xfrm>
            <a:off x="587334" y="3862336"/>
            <a:ext cx="1085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600" b="1" dirty="0" err="1"/>
              <a:t>Karthaave</a:t>
            </a:r>
            <a:r>
              <a:rPr lang="en-US" sz="3600" b="1" dirty="0"/>
              <a:t>, </a:t>
            </a:r>
            <a:r>
              <a:rPr lang="en-US" sz="3600" b="1" dirty="0" err="1"/>
              <a:t>njangalodu</a:t>
            </a:r>
            <a:r>
              <a:rPr lang="en-US" sz="3600" b="1" dirty="0"/>
              <a:t> </a:t>
            </a:r>
            <a:r>
              <a:rPr lang="en-US" sz="3600" b="1" dirty="0" err="1"/>
              <a:t>karunayundaay</a:t>
            </a:r>
            <a:r>
              <a:rPr lang="en-US" sz="3600" b="1" dirty="0"/>
              <a:t>, </a:t>
            </a:r>
            <a:r>
              <a:rPr lang="en-US" sz="3600" b="1" dirty="0" err="1"/>
              <a:t>Ee</a:t>
            </a:r>
            <a:r>
              <a:rPr lang="en-US" sz="3600" b="1" dirty="0"/>
              <a:t> </a:t>
            </a:r>
            <a:r>
              <a:rPr lang="en-US" sz="3600" b="1" dirty="0" err="1"/>
              <a:t>kalpanaye</a:t>
            </a:r>
            <a:r>
              <a:rPr lang="en-US" sz="3600" b="1" dirty="0"/>
              <a:t>’ </a:t>
            </a:r>
            <a:r>
              <a:rPr lang="en-US" sz="3600" b="1" dirty="0" err="1"/>
              <a:t>kaappaan</a:t>
            </a:r>
            <a:r>
              <a:rPr lang="en-US" sz="3600" b="1" dirty="0"/>
              <a:t> </a:t>
            </a:r>
            <a:r>
              <a:rPr lang="en-US" sz="3600" b="1" dirty="0" err="1"/>
              <a:t>njangalude</a:t>
            </a:r>
            <a:r>
              <a:rPr lang="en-US" sz="3600" b="1" dirty="0"/>
              <a:t>’ </a:t>
            </a:r>
            <a:r>
              <a:rPr lang="en-US" sz="3600" b="1" dirty="0" err="1"/>
              <a:t>hrudhayangale</a:t>
            </a:r>
            <a:r>
              <a:rPr lang="en-US" sz="3600" b="1" dirty="0"/>
              <a:t>’ </a:t>
            </a:r>
            <a:r>
              <a:rPr lang="en-US" sz="3600" b="1" dirty="0" err="1"/>
              <a:t>vanakkename</a:t>
            </a:r>
            <a:r>
              <a:rPr lang="en-US" sz="3600" b="1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235612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043" y="1383916"/>
            <a:ext cx="11826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dÉßÏæø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èÆÕJßæa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¯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xÕá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ÉøßÖáiÕºÈ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çµZMÞÈá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µ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VJÞÕßæa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ÖøàøøµñBæ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{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èµæAÞZÕÞÈá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 ÈÞ¢ ²øáÎßºîá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ÕKßøßAáKá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6720" y="3677406"/>
            <a:ext cx="11619914" cy="196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Priyare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ettavum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parishudha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vachanam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kelppaannum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Karthaavinte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shareera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rakthangale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kaikolluvanum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naam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orumichu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vannirikkunnu</a:t>
            </a:r>
            <a:endParaRPr lang="en-US" sz="3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60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887" y="1880342"/>
            <a:ext cx="109094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ÄßÈÞW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ÈÎáAá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ÎáGáµáJß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ÎìÈÎÞÏß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ÈæNJæK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çÖÞÇÈæºÏñí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ÕßÖbÞØçJÞ¿á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ÈáÄÞÉçJÞ¿á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ÕCçÜAá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ØÎàÉßAáKÄßÈá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èÆÕµcÉ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çÈb×ßAÞ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9691" y="3906986"/>
            <a:ext cx="10416618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Athinaal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namukku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muttukuthi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mounamai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nammethanne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shodhana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vishwaasathodum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anuthaapathodum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avangalekku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sameepikkunnathinu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Dhaivakrupa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anweshikkaam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0368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347" y="1588530"/>
            <a:ext cx="10746653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ÈßB{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ÉÞÉBæ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Aáùßºîá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çÈøÞÏá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ÄÞÄíÉøcÎÞÏá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ÎÞÈØÞLøæMGá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ÈßB{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âGáµÞçøÞ¿á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dÉßÏÕá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ØíçÈÙÕáÎÞÏßøáKá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èÆÕJßæa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WÉÈµæ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ÈáØøßºîáæµÞIá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8469" y="3812382"/>
            <a:ext cx="11217454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paapangalekkurichu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neraayum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thaalparyamaayum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maanasaantharapettu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kootukarodu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priyavum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snehavumaayirunnu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kalpanakale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anusarichukondum</a:t>
            </a:r>
            <a:endParaRPr lang="en-US" sz="3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583" y="2006916"/>
            <a:ext cx="7334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¼í¾ÞÈµàVJÈ¢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489" y="2921168"/>
            <a:ext cx="4078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Hymns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B1A71-590F-4DBF-B932-414F145A6ECC}"/>
              </a:ext>
            </a:extLst>
          </p:cNvPr>
          <p:cNvSpPr/>
          <p:nvPr/>
        </p:nvSpPr>
        <p:spPr>
          <a:xfrm>
            <a:off x="2558813" y="3743089"/>
            <a:ext cx="7689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çØñÞdÄ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¢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øÞÕßX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 </a:t>
            </a:r>
            <a:r>
              <a:rPr lang="en-GB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ÈæzAÞÏí</a:t>
            </a:r>
            <a:r>
              <a:rPr lang="en-GB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7800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068" y="1535959"/>
            <a:ext cx="10324607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çÎÜÞW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¥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Õæa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ÕßÖáiÕÝß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µ{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ßWAâæ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È¿KáæµÞIá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ÉáÄßÏ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¼àÕßÄ¢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ÈÏßAáÕÞX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ÈßÖíºÏßºîßøßAáK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erala" pitchFamily="2" charset="0"/>
              </a:rPr>
              <a:t>ÈßBZ</a:t>
            </a:r>
            <a:r>
              <a:rPr lang="en-US" sz="4000" b="1" dirty="0">
                <a:solidFill>
                  <a:srgbClr val="C00000"/>
                </a:solidFill>
                <a:latin typeface="Kerala" pitchFamily="2" charset="0"/>
              </a:rPr>
              <a:t>,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4374" y="3429000"/>
            <a:ext cx="10787996" cy="196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melaal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avante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vishudha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vazhikalil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nadannukondum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puthiya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jeevitham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nayikkuvaan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nishchayirikkunna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96897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924" y="1468989"/>
            <a:ext cx="11023076" cy="17303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çÏÖádµßØñáÎâÜ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ÉáÄáÄÞÏß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ÈßøMÞAæMç¿IÄßÈá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ØVÕîÖµñÈÞÏ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ÄÞÝíÎÏÞÏß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ÉÞÉBæ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 ¯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xáÉùÏáÕßX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7336" y="3658685"/>
            <a:ext cx="9898144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Karthavaaya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Yeshu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Kristhu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moolam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avanodu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puthuthai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nirappaakkappedendathinu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sarva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shakthanaaya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Dhaivathodu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thazhmayaayi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paapangale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ettu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paravin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7946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211" y="1541737"/>
            <a:ext cx="10522282" cy="2686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Kerala" pitchFamily="2" charset="0"/>
              </a:rPr>
              <a:t>ØbV·ØíÅ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ÉßÄÞçÕ</a:t>
            </a:r>
            <a:r>
              <a:rPr lang="en-US" sz="3600" b="1" dirty="0">
                <a:latin typeface="Kerala" pitchFamily="2" charset="0"/>
              </a:rPr>
              <a:t>, ¾BZ </a:t>
            </a:r>
            <a:r>
              <a:rPr lang="en-US" sz="3600" b="1" dirty="0" err="1">
                <a:latin typeface="Kerala" pitchFamily="2" charset="0"/>
              </a:rPr>
              <a:t>ÈßÈAá</a:t>
            </a:r>
            <a:r>
              <a:rPr lang="en-US" sz="3600" b="1" dirty="0">
                <a:latin typeface="Kerala" pitchFamily="2" charset="0"/>
              </a:rPr>
              <a:t>¢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¥</a:t>
            </a:r>
            <a:r>
              <a:rPr lang="en-US" sz="3600" b="1" dirty="0" err="1">
                <a:latin typeface="Kerala" pitchFamily="2" charset="0"/>
              </a:rPr>
              <a:t>ÏWAÞVAá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ÕßçøÞÇÎÞÏß</a:t>
            </a:r>
            <a:r>
              <a:rPr lang="en-US" sz="3600" b="1" dirty="0">
                <a:latin typeface="Kerala" pitchFamily="2" charset="0"/>
              </a:rPr>
              <a:t> ÉÞÉ¢ </a:t>
            </a:r>
            <a:r>
              <a:rPr lang="en-US" sz="3600" b="1" dirty="0" err="1">
                <a:latin typeface="Kerala" pitchFamily="2" charset="0"/>
              </a:rPr>
              <a:t>æºÏñßøßAáKá</a:t>
            </a:r>
            <a:r>
              <a:rPr lang="en-US" sz="3600" b="1" dirty="0">
                <a:latin typeface="Kerala" pitchFamily="2" charset="0"/>
              </a:rPr>
              <a:t> ®</a:t>
            </a:r>
            <a:r>
              <a:rPr lang="en-US" sz="3600" b="1" dirty="0" err="1">
                <a:latin typeface="Kerala" pitchFamily="2" charset="0"/>
              </a:rPr>
              <a:t>Kí</a:t>
            </a:r>
            <a:r>
              <a:rPr lang="en-US" sz="3600" b="1" dirty="0">
                <a:latin typeface="Kerala" pitchFamily="2" charset="0"/>
              </a:rPr>
              <a:t> ¯</a:t>
            </a:r>
            <a:r>
              <a:rPr lang="en-US" sz="3600" b="1" dirty="0" err="1">
                <a:latin typeface="Kerala" pitchFamily="2" charset="0"/>
              </a:rPr>
              <a:t>xáÉùÏáKá</a:t>
            </a:r>
            <a:r>
              <a:rPr lang="en-US" sz="3600" b="1" dirty="0">
                <a:latin typeface="Kerala" pitchFamily="2" charset="0"/>
              </a:rPr>
              <a:t>; ¾BZ </a:t>
            </a:r>
            <a:r>
              <a:rPr lang="en-US" sz="3600" b="1" dirty="0" err="1">
                <a:latin typeface="Kerala" pitchFamily="2" charset="0"/>
              </a:rPr>
              <a:t>dÉµÞÖJßÜÜï</a:t>
            </a:r>
            <a:r>
              <a:rPr lang="en-US" sz="3600" b="1" dirty="0">
                <a:latin typeface="Kerala" pitchFamily="2" charset="0"/>
              </a:rPr>
              <a:t>, §</a:t>
            </a:r>
            <a:r>
              <a:rPr lang="en-US" sz="3600" b="1" dirty="0" err="1">
                <a:latin typeface="Kerala" pitchFamily="2" charset="0"/>
              </a:rPr>
              <a:t>øáGßÜædÄ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È¿KßøßAáKÄí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85F32-5DE2-46D0-B6D9-1B4177A0CA73}"/>
              </a:ext>
            </a:extLst>
          </p:cNvPr>
          <p:cNvSpPr txBox="1"/>
          <p:nvPr/>
        </p:nvSpPr>
        <p:spPr>
          <a:xfrm>
            <a:off x="1327211" y="3849106"/>
            <a:ext cx="110105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 err="1"/>
              <a:t>Swarghastha</a:t>
            </a:r>
            <a:r>
              <a:rPr lang="en-US" sz="3200" b="1" dirty="0"/>
              <a:t> </a:t>
            </a:r>
            <a:r>
              <a:rPr lang="en-US" sz="3200" b="1" dirty="0" err="1"/>
              <a:t>Pithaave</a:t>
            </a:r>
            <a:r>
              <a:rPr lang="en-US" sz="3200" b="1" dirty="0"/>
              <a:t>’, njangal </a:t>
            </a:r>
            <a:r>
              <a:rPr lang="en-US" sz="3200" b="1" dirty="0" err="1"/>
              <a:t>ninakkum</a:t>
            </a:r>
            <a:r>
              <a:rPr lang="en-US" sz="3200" b="1" dirty="0"/>
              <a:t> </a:t>
            </a:r>
            <a:r>
              <a:rPr lang="en-US" sz="3200" b="1" dirty="0" err="1"/>
              <a:t>njangalude</a:t>
            </a:r>
            <a:r>
              <a:rPr lang="en-US" sz="3200" b="1" dirty="0"/>
              <a:t>’ </a:t>
            </a:r>
            <a:r>
              <a:rPr lang="en-US" sz="3200" b="1" dirty="0" err="1"/>
              <a:t>ayalkaarkkum</a:t>
            </a:r>
            <a:r>
              <a:rPr lang="en-US" sz="3200" b="1" dirty="0"/>
              <a:t> </a:t>
            </a:r>
            <a:r>
              <a:rPr lang="en-US" sz="3200" b="1" dirty="0" err="1"/>
              <a:t>virodhamai</a:t>
            </a:r>
            <a:r>
              <a:rPr lang="en-US" sz="3200" b="1" dirty="0"/>
              <a:t> </a:t>
            </a:r>
            <a:r>
              <a:rPr lang="en-US" sz="3200" b="1" dirty="0" err="1"/>
              <a:t>paapam</a:t>
            </a:r>
            <a:r>
              <a:rPr lang="en-US" sz="3200" b="1" dirty="0"/>
              <a:t> </a:t>
            </a:r>
            <a:r>
              <a:rPr lang="en-US" sz="3200" b="1" dirty="0" err="1"/>
              <a:t>cheythirikkunnu</a:t>
            </a:r>
            <a:r>
              <a:rPr lang="en-US" sz="3200" b="1" dirty="0"/>
              <a:t> </a:t>
            </a:r>
            <a:r>
              <a:rPr lang="en-US" sz="3200" b="1" dirty="0" err="1"/>
              <a:t>ennu</a:t>
            </a:r>
            <a:r>
              <a:rPr lang="en-US" sz="3200" b="1" dirty="0"/>
              <a:t> </a:t>
            </a:r>
            <a:r>
              <a:rPr lang="en-US" sz="3200" b="1" dirty="0" err="1"/>
              <a:t>ettuparayunnu</a:t>
            </a:r>
            <a:r>
              <a:rPr lang="en-US" sz="3200" b="1" dirty="0"/>
              <a:t>. Njangal </a:t>
            </a:r>
            <a:r>
              <a:rPr lang="en-US" sz="3200" b="1" dirty="0" err="1"/>
              <a:t>prakaasathilalla</a:t>
            </a:r>
            <a:r>
              <a:rPr lang="en-US" sz="3200" b="1" dirty="0"/>
              <a:t>, </a:t>
            </a:r>
            <a:r>
              <a:rPr lang="en-US" sz="3200" b="1" dirty="0" err="1"/>
              <a:t>irruttIiathre</a:t>
            </a:r>
            <a:r>
              <a:rPr lang="en-US" sz="3200" b="1" dirty="0"/>
              <a:t>’ </a:t>
            </a:r>
            <a:r>
              <a:rPr lang="en-US" sz="3200" b="1" dirty="0" err="1"/>
              <a:t>nadannirikkunnathu</a:t>
            </a:r>
            <a:r>
              <a:rPr lang="en-US" sz="3200" b="1" dirty="0"/>
              <a:t>. </a:t>
            </a:r>
          </a:p>
          <a:p>
            <a:pPr marL="401638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6290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38" y="1564551"/>
            <a:ext cx="11321590" cy="310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¾BZ µ</a:t>
            </a:r>
            <a:r>
              <a:rPr lang="en-US" sz="3600" b="1" dirty="0" err="1">
                <a:latin typeface="Kerala" pitchFamily="2" charset="0"/>
              </a:rPr>
              <a:t>VJÞÕßæa</a:t>
            </a:r>
            <a:r>
              <a:rPr lang="en-US" sz="3600" b="1" dirty="0">
                <a:latin typeface="Kerala" pitchFamily="2" charset="0"/>
              </a:rPr>
              <a:t> ÈÞÎ¢ ©º</a:t>
            </a:r>
            <a:r>
              <a:rPr lang="en-US" sz="3600" b="1" dirty="0" err="1">
                <a:latin typeface="Kerala" pitchFamily="2" charset="0"/>
              </a:rPr>
              <a:t>îøßAáæKCßÜá</a:t>
            </a:r>
            <a:r>
              <a:rPr lang="en-US" sz="3600" b="1" dirty="0">
                <a:latin typeface="Kerala" pitchFamily="2" charset="0"/>
              </a:rPr>
              <a:t>¢ ¾BZ ¥</a:t>
            </a:r>
            <a:r>
              <a:rPr lang="en-US" sz="3600" b="1" dirty="0" err="1">
                <a:latin typeface="Kerala" pitchFamily="2" charset="0"/>
              </a:rPr>
              <a:t>ÈàÄß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ÕßGµKßGßÜï</a:t>
            </a:r>
            <a:r>
              <a:rPr lang="en-US" sz="3600" b="1" dirty="0">
                <a:latin typeface="Kerala" pitchFamily="2" charset="0"/>
              </a:rPr>
              <a:t>. ¾Bç{</a:t>
            </a:r>
            <a:r>
              <a:rPr lang="en-US" sz="3600" b="1" dirty="0" err="1">
                <a:latin typeface="Kerala" pitchFamily="2" charset="0"/>
              </a:rPr>
              <a:t>Þ¿á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øáÃÏáIÞçµÃçÎ</a:t>
            </a:r>
            <a:r>
              <a:rPr lang="en-US" sz="3600" b="1" dirty="0">
                <a:latin typeface="Kerala" pitchFamily="2" charset="0"/>
              </a:rPr>
              <a:t>. </a:t>
            </a:r>
            <a:r>
              <a:rPr lang="en-US" sz="3600" b="1" dirty="0" err="1">
                <a:latin typeface="Kerala" pitchFamily="2" charset="0"/>
              </a:rPr>
              <a:t>çÏÖádµßØñá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ÈßÎßJ</a:t>
            </a:r>
            <a:r>
              <a:rPr lang="en-US" sz="3600" b="1" dirty="0">
                <a:latin typeface="Kerala" pitchFamily="2" charset="0"/>
              </a:rPr>
              <a:t>¢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ØµÜ ÉÞÉB{á¢ ¾Bç{</a:t>
            </a:r>
            <a:r>
              <a:rPr lang="en-US" sz="3600" b="1" dirty="0" err="1">
                <a:latin typeface="Kerala" pitchFamily="2" charset="0"/>
              </a:rPr>
              <a:t>Þ¿á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fÎßçAÃçÎ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1C709-F3EF-49FC-9576-C80F7DD15112}"/>
              </a:ext>
            </a:extLst>
          </p:cNvPr>
          <p:cNvSpPr txBox="1"/>
          <p:nvPr/>
        </p:nvSpPr>
        <p:spPr>
          <a:xfrm>
            <a:off x="1187778" y="3755019"/>
            <a:ext cx="114724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en-US" sz="3200" b="1" dirty="0"/>
              <a:t>Njangal </a:t>
            </a:r>
            <a:r>
              <a:rPr lang="en-US" sz="3200" b="1" dirty="0" err="1"/>
              <a:t>Karthaavinte</a:t>
            </a:r>
            <a:r>
              <a:rPr lang="en-US" sz="3200" b="1" dirty="0"/>
              <a:t>’ </a:t>
            </a:r>
            <a:r>
              <a:rPr lang="en-US" sz="3200" b="1" dirty="0" err="1"/>
              <a:t>naaman</a:t>
            </a:r>
            <a:r>
              <a:rPr lang="en-US" sz="3200" b="1" dirty="0"/>
              <a:t> </a:t>
            </a:r>
            <a:r>
              <a:rPr lang="en-US" sz="3200" b="1" dirty="0" err="1"/>
              <a:t>ucharikkunnenkilum</a:t>
            </a:r>
            <a:r>
              <a:rPr lang="en-US" sz="3200" b="1" dirty="0"/>
              <a:t> njangal </a:t>
            </a:r>
            <a:r>
              <a:rPr lang="en-US" sz="3200" b="1" dirty="0" err="1"/>
              <a:t>aneethi</a:t>
            </a:r>
            <a:r>
              <a:rPr lang="en-US" sz="3200" b="1" dirty="0"/>
              <a:t> </a:t>
            </a:r>
            <a:r>
              <a:rPr lang="en-US" sz="3200" b="1" dirty="0" err="1"/>
              <a:t>vittakannittilla</a:t>
            </a:r>
            <a:r>
              <a:rPr lang="en-US" sz="3200" b="1" dirty="0"/>
              <a:t>. </a:t>
            </a:r>
            <a:r>
              <a:rPr lang="en-US" sz="3200" b="1" dirty="0" err="1"/>
              <a:t>Njangalodu</a:t>
            </a:r>
            <a:r>
              <a:rPr lang="en-US" sz="3200" b="1" dirty="0"/>
              <a:t> </a:t>
            </a:r>
            <a:r>
              <a:rPr lang="en-US" sz="3200" b="1" dirty="0" err="1"/>
              <a:t>karunay</a:t>
            </a:r>
            <a:r>
              <a:rPr lang="en-US" sz="3200" b="1" dirty="0"/>
              <a:t> </a:t>
            </a:r>
            <a:r>
              <a:rPr lang="en-US" sz="3200" b="1" dirty="0" err="1"/>
              <a:t>undakaname</a:t>
            </a:r>
            <a:r>
              <a:rPr lang="en-US" sz="3200" b="1" dirty="0"/>
              <a:t>’. </a:t>
            </a:r>
            <a:r>
              <a:rPr lang="en-US" sz="3200" b="1" dirty="0" err="1"/>
              <a:t>YesuKristhu</a:t>
            </a:r>
            <a:r>
              <a:rPr lang="en-US" sz="3200" b="1" dirty="0"/>
              <a:t> </a:t>
            </a:r>
            <a:r>
              <a:rPr lang="en-US" sz="3200" b="1" dirty="0" err="1"/>
              <a:t>nimitham</a:t>
            </a:r>
            <a:r>
              <a:rPr lang="en-US" sz="3200" b="1" dirty="0"/>
              <a:t> </a:t>
            </a:r>
            <a:r>
              <a:rPr lang="en-US" sz="3200" b="1" dirty="0" err="1"/>
              <a:t>njangalude</a:t>
            </a:r>
            <a:r>
              <a:rPr lang="en-US" sz="3200" b="1" dirty="0"/>
              <a:t>’ </a:t>
            </a:r>
            <a:r>
              <a:rPr lang="en-US" sz="3200" b="1" dirty="0" err="1"/>
              <a:t>sakala</a:t>
            </a:r>
            <a:r>
              <a:rPr lang="en-US" sz="3200" b="1" dirty="0"/>
              <a:t> </a:t>
            </a:r>
            <a:r>
              <a:rPr lang="en-US" sz="3200" b="1" dirty="0" err="1"/>
              <a:t>paapangaleyum</a:t>
            </a:r>
            <a:r>
              <a:rPr lang="en-US" sz="3200" b="1" dirty="0"/>
              <a:t> </a:t>
            </a:r>
            <a:r>
              <a:rPr lang="en-US" sz="3200" b="1" dirty="0" err="1"/>
              <a:t>njangalodu</a:t>
            </a:r>
            <a:r>
              <a:rPr lang="en-US" sz="3200" b="1" dirty="0"/>
              <a:t> </a:t>
            </a:r>
            <a:r>
              <a:rPr lang="en-US" sz="3200" b="1" dirty="0" err="1"/>
              <a:t>kshamikkename</a:t>
            </a:r>
            <a:r>
              <a:rPr lang="en-US" sz="3200" b="1" dirty="0"/>
              <a:t>’. </a:t>
            </a:r>
          </a:p>
        </p:txBody>
      </p:sp>
    </p:spTree>
    <p:extLst>
      <p:ext uri="{BB962C8B-B14F-4D97-AF65-F5344CB8AC3E}">
        <p14:creationId xmlns:p14="http://schemas.microsoft.com/office/powerpoint/2010/main" val="1537628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07" y="1691818"/>
            <a:ext cx="11153505" cy="2827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Èßæa </a:t>
            </a:r>
            <a:r>
              <a:rPr lang="en-US" sz="3600" b="1" dirty="0" err="1">
                <a:latin typeface="Kerala" pitchFamily="2" charset="0"/>
              </a:rPr>
              <a:t>ÉøßÖáiÞvÞÕßÈÞW</a:t>
            </a:r>
            <a:r>
              <a:rPr lang="en-US" sz="3600" b="1" dirty="0">
                <a:latin typeface="Kerala" pitchFamily="2" charset="0"/>
              </a:rPr>
              <a:t> ¾Bæ{ </a:t>
            </a:r>
            <a:r>
              <a:rPr lang="en-US" sz="3600" b="1" dirty="0" err="1">
                <a:latin typeface="Kerala" pitchFamily="2" charset="0"/>
              </a:rPr>
              <a:t>æÕ¿ßMÞçAÃæÎ</a:t>
            </a:r>
            <a:r>
              <a:rPr lang="en-US" sz="3600" b="1" dirty="0">
                <a:latin typeface="Kerala" pitchFamily="2" charset="0"/>
              </a:rPr>
              <a:t>.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ÎÈTÞfßµæ</a:t>
            </a:r>
            <a:r>
              <a:rPr lang="en-US" sz="3600" b="1" dirty="0">
                <a:latin typeface="Kerala" pitchFamily="2" charset="0"/>
              </a:rPr>
              <a:t>{ ©</a:t>
            </a:r>
            <a:r>
              <a:rPr lang="en-US" sz="3600" b="1" dirty="0" err="1">
                <a:latin typeface="Kerala" pitchFamily="2" charset="0"/>
              </a:rPr>
              <a:t>ÃVçJÃçÎ</a:t>
            </a:r>
            <a:r>
              <a:rPr lang="en-US" sz="3600" b="1" dirty="0">
                <a:latin typeface="Kerala" pitchFamily="2" charset="0"/>
              </a:rPr>
              <a:t>. </a:t>
            </a:r>
            <a:r>
              <a:rPr lang="en-US" sz="3600" b="1" dirty="0" err="1">
                <a:latin typeface="Kerala" pitchFamily="2" charset="0"/>
              </a:rPr>
              <a:t>ÎxáUÕçøÞ¿á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ÙcÆÏÉâVÕî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fÎßMÞX</a:t>
            </a:r>
            <a:r>
              <a:rPr lang="en-US" sz="3600" b="1" dirty="0">
                <a:latin typeface="Kerala" pitchFamily="2" charset="0"/>
              </a:rPr>
              <a:t> ÄA </a:t>
            </a:r>
            <a:r>
              <a:rPr lang="en-US" sz="3600" b="1" dirty="0" err="1">
                <a:latin typeface="Kerala" pitchFamily="2" charset="0"/>
              </a:rPr>
              <a:t>dÉÞÉñß</a:t>
            </a:r>
            <a:r>
              <a:rPr lang="en-US" sz="3600" b="1" dirty="0">
                <a:latin typeface="Kerala" pitchFamily="2" charset="0"/>
              </a:rPr>
              <a:t> ¾BZAá </a:t>
            </a:r>
            <a:r>
              <a:rPr lang="en-US" sz="3600" b="1" dirty="0" err="1">
                <a:latin typeface="Kerala" pitchFamily="2" charset="0"/>
              </a:rPr>
              <a:t>ÈWµÃçÎ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339A7-C4C7-47A7-AA06-4380DF090D9D}"/>
              </a:ext>
            </a:extLst>
          </p:cNvPr>
          <p:cNvSpPr txBox="1"/>
          <p:nvPr/>
        </p:nvSpPr>
        <p:spPr>
          <a:xfrm>
            <a:off x="1140643" y="3498881"/>
            <a:ext cx="109853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/>
            <a:r>
              <a:rPr lang="en-US" sz="3200" b="1" dirty="0"/>
              <a:t>Ninte’ </a:t>
            </a:r>
            <a:r>
              <a:rPr lang="en-US" sz="3200" b="1" dirty="0" err="1"/>
              <a:t>parisudhaalmavinaal</a:t>
            </a:r>
            <a:r>
              <a:rPr lang="en-US" sz="3200" b="1" dirty="0"/>
              <a:t> </a:t>
            </a:r>
            <a:r>
              <a:rPr lang="en-US" sz="3200" b="1" dirty="0" err="1"/>
              <a:t>njangale</a:t>
            </a:r>
            <a:r>
              <a:rPr lang="en-US" sz="3200" b="1" dirty="0"/>
              <a:t>’ </a:t>
            </a:r>
            <a:r>
              <a:rPr lang="en-US" sz="3200" b="1" dirty="0" err="1"/>
              <a:t>vedippaakkaneme</a:t>
            </a:r>
            <a:r>
              <a:rPr lang="en-US" sz="3200" b="1" dirty="0"/>
              <a:t>’, </a:t>
            </a:r>
            <a:r>
              <a:rPr lang="en-US" sz="3200" b="1" dirty="0" err="1"/>
              <a:t>njangalude</a:t>
            </a:r>
            <a:r>
              <a:rPr lang="en-US" sz="3200" b="1" dirty="0"/>
              <a:t>’ </a:t>
            </a:r>
            <a:r>
              <a:rPr lang="en-US" sz="3200" b="1" dirty="0" err="1"/>
              <a:t>manasaakshikale</a:t>
            </a:r>
            <a:r>
              <a:rPr lang="en-US" sz="3200" b="1" dirty="0"/>
              <a:t>’ </a:t>
            </a:r>
            <a:r>
              <a:rPr lang="en-US" sz="3200" b="1" dirty="0" err="1"/>
              <a:t>unarthename</a:t>
            </a:r>
            <a:r>
              <a:rPr lang="en-US" sz="3200" b="1" dirty="0"/>
              <a:t>’; </a:t>
            </a:r>
            <a:r>
              <a:rPr lang="en-US" sz="3200" b="1" dirty="0" err="1"/>
              <a:t>Mattullavarodu</a:t>
            </a:r>
            <a:r>
              <a:rPr lang="en-US" sz="3200" b="1" dirty="0"/>
              <a:t> </a:t>
            </a:r>
            <a:r>
              <a:rPr lang="en-US" sz="3200" b="1" dirty="0" err="1"/>
              <a:t>hrudhayapoorvam</a:t>
            </a:r>
            <a:r>
              <a:rPr lang="en-US" sz="3200" b="1" dirty="0"/>
              <a:t> </a:t>
            </a:r>
            <a:r>
              <a:rPr lang="en-US" sz="3200" b="1" dirty="0" err="1"/>
              <a:t>kshamippaan</a:t>
            </a:r>
            <a:r>
              <a:rPr lang="en-US" sz="3200" b="1" dirty="0"/>
              <a:t> </a:t>
            </a:r>
            <a:r>
              <a:rPr lang="en-US" sz="3200" b="1" dirty="0" err="1"/>
              <a:t>thakka</a:t>
            </a:r>
            <a:r>
              <a:rPr lang="en-US" sz="3200" b="1" dirty="0"/>
              <a:t> </a:t>
            </a:r>
            <a:r>
              <a:rPr lang="en-US" sz="3200" b="1" dirty="0" err="1"/>
              <a:t>praapthi</a:t>
            </a:r>
            <a:r>
              <a:rPr lang="en-US" sz="3200" b="1" dirty="0"/>
              <a:t> </a:t>
            </a:r>
            <a:r>
              <a:rPr lang="en-US" sz="3200" b="1" dirty="0" err="1"/>
              <a:t>njangalkku</a:t>
            </a:r>
            <a:r>
              <a:rPr lang="en-US" sz="3200" b="1" dirty="0"/>
              <a:t> </a:t>
            </a:r>
            <a:r>
              <a:rPr lang="en-US" sz="3200" b="1" dirty="0" err="1"/>
              <a:t>nalkename</a:t>
            </a:r>
            <a:r>
              <a:rPr lang="en-US" sz="3200" b="1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068261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38" y="1374339"/>
            <a:ext cx="11764675" cy="2841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Èßæa </a:t>
            </a:r>
            <a:r>
              <a:rPr lang="en-US" sz="3600" b="1" dirty="0" err="1">
                <a:latin typeface="Kerala" pitchFamily="2" charset="0"/>
              </a:rPr>
              <a:t>ÈÞÎJßæa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ÎÙÄbJßÈÞÏß</a:t>
            </a:r>
            <a:r>
              <a:rPr lang="en-US" sz="3600" b="1" dirty="0">
                <a:latin typeface="Kerala" pitchFamily="2" charset="0"/>
              </a:rPr>
              <a:t> ¼àÕæa </a:t>
            </a:r>
            <a:r>
              <a:rPr lang="en-US" sz="3600" b="1" dirty="0" err="1">
                <a:latin typeface="Kerala" pitchFamily="2" charset="0"/>
              </a:rPr>
              <a:t>ÉáÄáAJßW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çÎÜÞW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ÈßæK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çØÕßMÞX</a:t>
            </a:r>
            <a:r>
              <a:rPr lang="en-US" sz="3600" b="1" dirty="0">
                <a:latin typeface="Kerala" pitchFamily="2" charset="0"/>
              </a:rPr>
              <a:t> ¾BZAá µ</a:t>
            </a:r>
            <a:r>
              <a:rPr lang="en-US" sz="3600" b="1" dirty="0" err="1">
                <a:latin typeface="Kerala" pitchFamily="2" charset="0"/>
              </a:rPr>
              <a:t>cÉ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ÈWµÃæÎKá</a:t>
            </a:r>
            <a:r>
              <a:rPr lang="en-US" sz="3600" b="1" dirty="0">
                <a:latin typeface="Kerala" pitchFamily="2" charset="0"/>
              </a:rPr>
              <a:t> ¾B{</a:t>
            </a:r>
            <a:r>
              <a:rPr lang="en-US" sz="3600" b="1" dirty="0" err="1">
                <a:latin typeface="Kerala" pitchFamily="2" charset="0"/>
              </a:rPr>
              <a:t>áæ</a:t>
            </a:r>
            <a:r>
              <a:rPr lang="en-US" sz="3600" b="1" dirty="0">
                <a:latin typeface="Kerala" pitchFamily="2" charset="0"/>
              </a:rPr>
              <a:t>¿ µVJÞÕÞÏ </a:t>
            </a:r>
            <a:r>
              <a:rPr lang="en-US" sz="3600" b="1" dirty="0" err="1">
                <a:latin typeface="Kerala" pitchFamily="2" charset="0"/>
              </a:rPr>
              <a:t>çÏÖádµßØñáÎâÜ</a:t>
            </a:r>
            <a:r>
              <a:rPr lang="en-US" sz="3600" b="1" dirty="0">
                <a:latin typeface="Kerala" pitchFamily="2" charset="0"/>
              </a:rPr>
              <a:t>¢ ¾BZ ¥</a:t>
            </a:r>
            <a:r>
              <a:rPr lang="en-US" sz="3600" b="1" dirty="0" err="1">
                <a:latin typeface="Kerala" pitchFamily="2" charset="0"/>
              </a:rPr>
              <a:t>çÉfßAáKá</a:t>
            </a:r>
            <a:r>
              <a:rPr lang="en-US" sz="3600" b="1" dirty="0">
                <a:latin typeface="Kerala" pitchFamily="2" charset="0"/>
              </a:rPr>
              <a:t>. ¦</a:t>
            </a:r>
            <a:r>
              <a:rPr lang="en-US" sz="3600" b="1" dirty="0" err="1">
                <a:latin typeface="Kerala" pitchFamily="2" charset="0"/>
              </a:rPr>
              <a:t>æÎX</a:t>
            </a:r>
            <a:endParaRPr lang="en-US" sz="3600" b="1" dirty="0">
              <a:latin typeface="Keral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B23A0-367B-4CE5-BDAE-37D005BC6B4B}"/>
              </a:ext>
            </a:extLst>
          </p:cNvPr>
          <p:cNvSpPr txBox="1"/>
          <p:nvPr/>
        </p:nvSpPr>
        <p:spPr>
          <a:xfrm>
            <a:off x="1291472" y="3611153"/>
            <a:ext cx="112744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/>
            <a:r>
              <a:rPr lang="en-US" sz="3200" b="1" dirty="0"/>
              <a:t>Ninte’ </a:t>
            </a:r>
            <a:r>
              <a:rPr lang="en-US" sz="3200" b="1" dirty="0" err="1"/>
              <a:t>naamathinte</a:t>
            </a:r>
            <a:r>
              <a:rPr lang="en-US" sz="3200" b="1" dirty="0"/>
              <a:t>’ </a:t>
            </a:r>
            <a:r>
              <a:rPr lang="en-US" sz="3200" b="1" dirty="0" err="1"/>
              <a:t>mahathvathinaayi</a:t>
            </a:r>
            <a:r>
              <a:rPr lang="en-US" sz="3200" b="1" dirty="0"/>
              <a:t> </a:t>
            </a:r>
            <a:r>
              <a:rPr lang="en-US" sz="3200" b="1" dirty="0" err="1"/>
              <a:t>jeevante</a:t>
            </a:r>
            <a:r>
              <a:rPr lang="en-US" sz="3200" b="1" dirty="0"/>
              <a:t>’ </a:t>
            </a:r>
            <a:r>
              <a:rPr lang="en-US" sz="3200" b="1" dirty="0" err="1"/>
              <a:t>puthukkathil</a:t>
            </a:r>
            <a:r>
              <a:rPr lang="en-US" sz="3200" b="1" dirty="0"/>
              <a:t> </a:t>
            </a:r>
            <a:r>
              <a:rPr lang="en-US" sz="3200" b="1" dirty="0" err="1"/>
              <a:t>melaal</a:t>
            </a:r>
            <a:r>
              <a:rPr lang="en-US" sz="3200" b="1" dirty="0"/>
              <a:t> </a:t>
            </a:r>
            <a:r>
              <a:rPr lang="en-US" sz="3200" b="1" dirty="0" err="1"/>
              <a:t>Ninne</a:t>
            </a:r>
            <a:r>
              <a:rPr lang="en-US" sz="3200" b="1" dirty="0"/>
              <a:t>’ </a:t>
            </a:r>
            <a:r>
              <a:rPr lang="en-US" sz="3200" b="1" dirty="0" err="1"/>
              <a:t>sevippana</a:t>
            </a:r>
            <a:r>
              <a:rPr lang="en-US" sz="3200" b="1" dirty="0"/>
              <a:t> </a:t>
            </a:r>
            <a:r>
              <a:rPr lang="en-US" sz="3200" b="1" dirty="0" err="1"/>
              <a:t>gnangalku</a:t>
            </a:r>
            <a:r>
              <a:rPr lang="en-US" sz="3200" b="1" dirty="0"/>
              <a:t> </a:t>
            </a:r>
            <a:r>
              <a:rPr lang="en-US" sz="3200" b="1" dirty="0" err="1"/>
              <a:t>krupa</a:t>
            </a:r>
            <a:r>
              <a:rPr lang="en-US" sz="3200" b="1" dirty="0"/>
              <a:t> </a:t>
            </a:r>
            <a:r>
              <a:rPr lang="en-US" sz="3200" b="1" dirty="0" err="1"/>
              <a:t>nalkenammennu</a:t>
            </a:r>
            <a:r>
              <a:rPr lang="en-US" sz="3200" b="1" dirty="0"/>
              <a:t> </a:t>
            </a:r>
            <a:r>
              <a:rPr lang="en-US" sz="3200" b="1" dirty="0" err="1"/>
              <a:t>njagalude</a:t>
            </a:r>
            <a:r>
              <a:rPr lang="en-US" sz="3200" b="1" dirty="0"/>
              <a:t> </a:t>
            </a:r>
            <a:r>
              <a:rPr lang="en-US" sz="3200" b="1" dirty="0" err="1"/>
              <a:t>Karthaavaya</a:t>
            </a:r>
            <a:r>
              <a:rPr lang="en-US" sz="3200" b="1" dirty="0"/>
              <a:t> Yeshu </a:t>
            </a:r>
            <a:r>
              <a:rPr lang="en-US" sz="3200" b="1" dirty="0" err="1"/>
              <a:t>Kristhu</a:t>
            </a:r>
            <a:r>
              <a:rPr lang="en-US" sz="3200" b="1" dirty="0"/>
              <a:t> </a:t>
            </a:r>
            <a:r>
              <a:rPr lang="en-US" sz="3200" b="1" dirty="0" err="1"/>
              <a:t>moolam</a:t>
            </a:r>
            <a:r>
              <a:rPr lang="en-US" sz="3200" b="1" dirty="0"/>
              <a:t> njangal </a:t>
            </a:r>
            <a:r>
              <a:rPr lang="en-US" sz="3200" b="1" dirty="0" err="1"/>
              <a:t>apeksshikkunnu</a:t>
            </a:r>
            <a:r>
              <a:rPr lang="en-US" sz="3200" b="1" dirty="0"/>
              <a:t>. AMEN.</a:t>
            </a:r>
          </a:p>
          <a:p>
            <a:pPr marL="234950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17777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033" y="1630349"/>
            <a:ext cx="11638672" cy="1547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ØÄcÎÞÏß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dµßØñáÕßWAâæ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ÄCçÜAá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ÄßøßÏáK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ÜïÞÕçøÞ¿áÎáU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èÆÕJßæa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cÉÞæÎÞÝß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çµZMßX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:</a:t>
            </a:r>
          </a:p>
          <a:p>
            <a:endParaRPr lang="en-US" sz="100" b="1" dirty="0">
              <a:solidFill>
                <a:srgbClr val="C00000"/>
              </a:solidFill>
              <a:latin typeface="Kerala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Kerala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096" y="3294134"/>
            <a:ext cx="11638672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Sathyamaayi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Kristhuvilkoode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thangalekku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thiriyunna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ellaavarodumulla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Dhaivathinte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krupaamozhi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kelppin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148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720" y="1564272"/>
            <a:ext cx="10904517" cy="2700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¯µ¼ÞÄÈÞÏ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ÉádÄÈßW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ÕßÖbØßAáK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¯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ÈÖßºîáçÉÞµÞæÄ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ÈßÄc¼àÕX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dÉÞÉßçAIÄßÈá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ÕæÈ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ÈWµáÕÞX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ÄAÕH¢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çÜÞµæJ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ØíçÈÙßºîá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520" y="3386246"/>
            <a:ext cx="10645480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ekajaathanaaya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puthranil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viswasikkunna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evanum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nasichupokaathe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nithyajeevan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praapikkendathinu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avane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nalkuvaan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thakkavannam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lokathe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snehichu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5196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31" y="1748024"/>
            <a:ext cx="10985369" cy="2729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²øáJX ÉÞÉ¢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æºÏñá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CßçÜÞ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ÈàÄßÎÞÈÞÏ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®K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ÞøcØíÅX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ÈÎáAá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ÉßÄÞÕßæa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¥¿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áAW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©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Ií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¥ÕX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ÉÞÉBZAá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dÉÞÏÖíºßJ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¦µ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519" y="3598133"/>
            <a:ext cx="10067923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Oruthan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paapam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enkilo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neethimaanaaya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YeshuKristhu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kaaryasthan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namukku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pithaavinte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adukkal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paapangalku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praayaschitham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aakunnu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1422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13" y="1423571"/>
            <a:ext cx="11057787" cy="2827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ÎÈ£ÉâVÕîÎÞÏ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ÎÞÈØÞLøçJÞ¿á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ØÄcÕßÖbÞØçJÞ¿á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ÄCçÜAá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ÄßøßµÏá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ÄB{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ØçÙÞÆøçøÞ¿á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fÎßAÏá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æºÏîáK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®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ÜïÞÕVAá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ÉÞÉçÎÞºÈ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ÈWµáæÎKá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Äæa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ÎÙÞµøáÃÏÞW</a:t>
            </a:r>
            <a:endParaRPr lang="en-US" sz="36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640" y="3544719"/>
            <a:ext cx="9144147" cy="289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Manapoorvamaaya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maanasaantharathodun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sathya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viswaasathodum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thangaleku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thiriyukayum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thangalude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sahodarangalodu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kshamikkayuum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cheyyunna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ellaavarkum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paapamochanam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nalkumennu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mahaakarunayaal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34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8940" y="3713371"/>
            <a:ext cx="75257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Sthothram</a:t>
            </a:r>
            <a:r>
              <a:rPr lang="en-IN" sz="4000" b="1" dirty="0"/>
              <a:t> </a:t>
            </a:r>
            <a:r>
              <a:rPr lang="en-IN" sz="4000" b="1" dirty="0" err="1"/>
              <a:t>raavin</a:t>
            </a:r>
            <a:r>
              <a:rPr lang="en-IN" sz="4000" b="1" dirty="0"/>
              <a:t> </a:t>
            </a:r>
            <a:r>
              <a:rPr lang="en-IN" sz="4000" b="1" dirty="0" err="1"/>
              <a:t>nanmekkaay</a:t>
            </a:r>
            <a:r>
              <a:rPr lang="en-IN" sz="4000" b="1" dirty="0"/>
              <a:t> </a:t>
            </a:r>
          </a:p>
          <a:p>
            <a:pPr lvl="0"/>
            <a:r>
              <a:rPr lang="en-IN" sz="4000" b="1" dirty="0" err="1"/>
              <a:t>En</a:t>
            </a:r>
            <a:r>
              <a:rPr lang="en-IN" sz="4000" b="1" dirty="0"/>
              <a:t> </a:t>
            </a:r>
            <a:r>
              <a:rPr lang="en-IN" sz="4000" b="1" dirty="0" err="1"/>
              <a:t>pithaave</a:t>
            </a:r>
            <a:r>
              <a:rPr lang="en-IN" sz="4000" b="1" dirty="0"/>
              <a:t>’, </a:t>
            </a:r>
            <a:r>
              <a:rPr lang="en-IN" sz="4000" b="1" dirty="0" err="1"/>
              <a:t>nandhiyaay</a:t>
            </a:r>
            <a:endParaRPr lang="en-IN" sz="4000" b="1" dirty="0"/>
          </a:p>
          <a:p>
            <a:pPr lvl="0"/>
            <a:r>
              <a:rPr lang="en-IN" sz="4000" b="1" dirty="0" err="1"/>
              <a:t>En</a:t>
            </a:r>
            <a:r>
              <a:rPr lang="en-IN" sz="4000" b="1" dirty="0"/>
              <a:t> </a:t>
            </a:r>
            <a:r>
              <a:rPr lang="en-IN" sz="4000" b="1" dirty="0" err="1"/>
              <a:t>paapam</a:t>
            </a:r>
            <a:r>
              <a:rPr lang="en-IN" sz="4000" b="1" dirty="0"/>
              <a:t> </a:t>
            </a:r>
            <a:r>
              <a:rPr lang="en-IN" sz="4000" b="1" dirty="0" err="1"/>
              <a:t>Yeshu</a:t>
            </a:r>
            <a:r>
              <a:rPr lang="en-IN" sz="4000" b="1" dirty="0"/>
              <a:t> </a:t>
            </a:r>
            <a:r>
              <a:rPr lang="en-IN" sz="4000" b="1" dirty="0" err="1"/>
              <a:t>moolame</a:t>
            </a:r>
            <a:r>
              <a:rPr lang="en-IN" sz="4000" b="1" dirty="0"/>
              <a:t>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7150" y="37031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1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821407" y="1626292"/>
            <a:ext cx="9573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çØñÞdÄ¢ </a:t>
            </a:r>
            <a:r>
              <a:rPr lang="en-US" sz="4000" b="1" dirty="0" err="1">
                <a:latin typeface="Kerala" pitchFamily="2" charset="0"/>
              </a:rPr>
              <a:t>øÞÕßX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ÈæzAÞÏí</a:t>
            </a:r>
            <a:r>
              <a:rPr lang="en-US" sz="4000" b="1" dirty="0">
                <a:latin typeface="Kerala" pitchFamily="2" charset="0"/>
              </a:rPr>
              <a:t> </a:t>
            </a:r>
          </a:p>
          <a:p>
            <a:r>
              <a:rPr lang="en-US" sz="4000" b="1" dirty="0">
                <a:latin typeface="Kerala" pitchFamily="2" charset="0"/>
              </a:rPr>
              <a:t>®X </a:t>
            </a:r>
            <a:r>
              <a:rPr lang="en-US" sz="4000" b="1" dirty="0" err="1">
                <a:latin typeface="Kerala" pitchFamily="2" charset="0"/>
              </a:rPr>
              <a:t>ÉßÄÞçÕ</a:t>
            </a:r>
            <a:r>
              <a:rPr lang="en-US" sz="4000" b="1" dirty="0">
                <a:latin typeface="Kerala" pitchFamily="2" charset="0"/>
              </a:rPr>
              <a:t>, </a:t>
            </a:r>
            <a:r>
              <a:rPr lang="en-US" sz="4000" b="1" dirty="0" err="1">
                <a:latin typeface="Kerala" pitchFamily="2" charset="0"/>
              </a:rPr>
              <a:t>ÈwßÏÞÏí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®X ÉÞÉ¢ </a:t>
            </a:r>
            <a:r>
              <a:rPr lang="en-US" sz="4000" b="1" dirty="0" err="1">
                <a:latin typeface="Kerala" pitchFamily="2" charset="0"/>
              </a:rPr>
              <a:t>çÏÖáÎâÜçÎ</a:t>
            </a:r>
            <a:r>
              <a:rPr lang="en-US" sz="4000" b="1" dirty="0">
                <a:latin typeface="Keral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098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675" y="1316332"/>
            <a:ext cx="9908312" cy="2799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ÕÞ·íÆJ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æºÏñßøßAáK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ØbV·ØíÅ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ÉßÄÞÕÞÏ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ØVÕîÖµñßÏáU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µVJÞÕÞÏ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çÏÖádµßØñáÎâÜ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ÈßBç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øáÃÏáIÞÏß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ÈßB{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ØµÜ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ÉÞÉBç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fÎßºîá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3675" y="3429000"/>
            <a:ext cx="9908312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vagdatham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cheithirikkunna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swargastha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pithavaya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sarvasakthiyulla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Dhaivam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nammude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Karthaavaaya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YeshuKristhu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moolam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ningalodu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karunayundaayi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ningalude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sakala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papangaleyum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kshamichu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229131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467" y="1622473"/>
            <a:ext cx="10036356" cy="22508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¥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ÕÏßW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ÈßKá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Õß¿áÕßºîá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ØµÜ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ÈzÏßÜá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©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ùMßºîá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ÌÜæM¿áJß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ÈßBæ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 ÈßÄc¼àÕCçÜAá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dÉçÕÖßMßAæG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6956" y="3429000"/>
            <a:ext cx="11451101" cy="119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avayil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ninnu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viduvichu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sakala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nanmayilum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urappichu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balappeduthi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ningale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nithyajeevankalekku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praveshippikkatte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83668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589" y="2472397"/>
            <a:ext cx="11896578" cy="9566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latin typeface="Kerala" pitchFamily="2" charset="0"/>
              </a:rPr>
              <a:t>¦</a:t>
            </a:r>
            <a:r>
              <a:rPr lang="en-US" sz="4400" b="1" dirty="0" err="1">
                <a:latin typeface="Kerala" pitchFamily="2" charset="0"/>
              </a:rPr>
              <a:t>æÎX</a:t>
            </a:r>
            <a:r>
              <a:rPr lang="en-US" sz="4400" b="1" dirty="0">
                <a:latin typeface="Kerala" pitchFamily="2" charset="0"/>
              </a:rPr>
              <a:t>, </a:t>
            </a:r>
            <a:r>
              <a:rPr lang="en-US" sz="4400" b="1" dirty="0" err="1">
                <a:latin typeface="Kerala" pitchFamily="2" charset="0"/>
              </a:rPr>
              <a:t>èÆÕçÎ</a:t>
            </a:r>
            <a:r>
              <a:rPr lang="en-US" sz="4400" b="1" dirty="0">
                <a:latin typeface="Kerala" pitchFamily="2" charset="0"/>
              </a:rPr>
              <a:t> </a:t>
            </a:r>
            <a:r>
              <a:rPr lang="en-US" sz="4400" b="1" dirty="0" err="1">
                <a:latin typeface="Kerala" pitchFamily="2" charset="0"/>
              </a:rPr>
              <a:t>ÈßÈAá</a:t>
            </a:r>
            <a:r>
              <a:rPr lang="en-US" sz="4400" b="1" dirty="0">
                <a:latin typeface="Kerala" pitchFamily="2" charset="0"/>
              </a:rPr>
              <a:t> </a:t>
            </a:r>
            <a:r>
              <a:rPr lang="en-US" sz="4400" b="1" dirty="0" err="1">
                <a:latin typeface="Kerala" pitchFamily="2" charset="0"/>
              </a:rPr>
              <a:t>çØñÞdÄ</a:t>
            </a:r>
            <a:r>
              <a:rPr lang="en-US" sz="4400" b="1" dirty="0">
                <a:latin typeface="Kerala" pitchFamily="2" charset="0"/>
              </a:rPr>
              <a:t>¢.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6060B-CE75-4477-8F3C-0C570D36B1C1}"/>
              </a:ext>
            </a:extLst>
          </p:cNvPr>
          <p:cNvSpPr txBox="1"/>
          <p:nvPr/>
        </p:nvSpPr>
        <p:spPr>
          <a:xfrm>
            <a:off x="2045617" y="3821725"/>
            <a:ext cx="904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Amen, Dhaivame, </a:t>
            </a:r>
            <a:r>
              <a:rPr lang="en-US" sz="3600" b="1" dirty="0" err="1"/>
              <a:t>Ninakkusthothram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24735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5564"/>
            <a:ext cx="12192000" cy="3151496"/>
          </a:xfrm>
          <a:noFill/>
          <a:effectLst>
            <a:glow>
              <a:schemeClr val="accent1">
                <a:alpha val="40000"/>
              </a:schemeClr>
            </a:glow>
            <a:outerShdw blurRad="50800" dist="38100" dir="18900000" algn="bl" rotWithShape="0">
              <a:schemeClr val="tx1">
                <a:alpha val="4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²KÞ¢ ÉÞÀ¢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ÉÝÏÈßÏÎÍÞ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·¢)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 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ÉáùMÞ¿í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 20:1_17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eral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First Lesson (Old Testament)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Exodus 20: 1-17</a:t>
            </a:r>
            <a:endParaRPr lang="en-US" sz="54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0"/>
                  </a:srgbClr>
                </a:outerShdw>
                <a:reflection endPos="5000" dist="50800" dir="5400000" sy="-100000" algn="bl" rotWithShape="0"/>
              </a:effectLst>
              <a:latin typeface="HP Simplified" panose="020B0604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5C77E-B454-4DE9-B41B-4A4D5FFADCB5}"/>
              </a:ext>
            </a:extLst>
          </p:cNvPr>
          <p:cNvSpPr/>
          <p:nvPr/>
        </p:nvSpPr>
        <p:spPr>
          <a:xfrm>
            <a:off x="2893349" y="1270940"/>
            <a:ext cx="62167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èÆÕÕºÈ </a:t>
            </a:r>
            <a:r>
              <a:rPr lang="en-GB" sz="60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ÖádÖâ</a:t>
            </a:r>
            <a:r>
              <a:rPr lang="en-GB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414709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073" y="1681863"/>
            <a:ext cx="8458200" cy="9589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latin typeface="Kerala" pitchFamily="2" charset="0"/>
              </a:rPr>
              <a:t>èÆÕçÎ</a:t>
            </a:r>
            <a:r>
              <a:rPr lang="en-US" sz="4400" b="1" dirty="0">
                <a:latin typeface="Kerala" pitchFamily="2" charset="0"/>
              </a:rPr>
              <a:t>, </a:t>
            </a:r>
            <a:r>
              <a:rPr lang="en-US" sz="4400" b="1" dirty="0" err="1">
                <a:latin typeface="Kerala" pitchFamily="2" charset="0"/>
              </a:rPr>
              <a:t>ÈßÈAá</a:t>
            </a:r>
            <a:r>
              <a:rPr lang="en-US" sz="4400" b="1" dirty="0">
                <a:latin typeface="Kerala" pitchFamily="2" charset="0"/>
              </a:rPr>
              <a:t> </a:t>
            </a:r>
            <a:r>
              <a:rPr lang="en-US" sz="4400" b="1" dirty="0" err="1">
                <a:latin typeface="Kerala" pitchFamily="2" charset="0"/>
              </a:rPr>
              <a:t>çØñÞdÄ</a:t>
            </a:r>
            <a:r>
              <a:rPr lang="en-US" sz="4400" b="1" dirty="0">
                <a:latin typeface="Kerala" pitchFamily="2" charset="0"/>
              </a:rPr>
              <a:t>¢ ©</a:t>
            </a:r>
            <a:r>
              <a:rPr lang="en-US" sz="4400" b="1" dirty="0" err="1">
                <a:latin typeface="Kerala" pitchFamily="2" charset="0"/>
              </a:rPr>
              <a:t>IÞµæG</a:t>
            </a:r>
            <a:endParaRPr lang="en-US" sz="4400" b="1" dirty="0">
              <a:latin typeface="Kerala" pitchFamily="2" charset="0"/>
            </a:endParaRPr>
          </a:p>
          <a:p>
            <a:pPr marL="0" indent="0" algn="ctr">
              <a:buNone/>
            </a:pPr>
            <a:endParaRPr lang="en-US" sz="4400" b="1" dirty="0">
              <a:latin typeface="Kerala" pitchFamily="2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Keral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D6B833-1044-424B-90C1-D022CDB64D16}"/>
              </a:ext>
            </a:extLst>
          </p:cNvPr>
          <p:cNvSpPr txBox="1"/>
          <p:nvPr/>
        </p:nvSpPr>
        <p:spPr>
          <a:xfrm>
            <a:off x="1897145" y="3570859"/>
            <a:ext cx="8830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Dhaivame, </a:t>
            </a:r>
            <a:r>
              <a:rPr lang="en-US" sz="3600" b="1" dirty="0" err="1"/>
              <a:t>ninakku</a:t>
            </a:r>
            <a:r>
              <a:rPr lang="en-US" sz="3600" b="1" dirty="0"/>
              <a:t> </a:t>
            </a:r>
            <a:r>
              <a:rPr lang="en-US" sz="3600" b="1" dirty="0" err="1"/>
              <a:t>sthothramundakatte</a:t>
            </a:r>
            <a:r>
              <a:rPr lang="en-US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21863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69F50D-D78C-45D3-B976-4AFE6127840A}"/>
              </a:ext>
            </a:extLst>
          </p:cNvPr>
          <p:cNvSpPr txBox="1">
            <a:spLocks/>
          </p:cNvSpPr>
          <p:nvPr/>
        </p:nvSpPr>
        <p:spPr>
          <a:xfrm>
            <a:off x="0" y="3874167"/>
            <a:ext cx="12192000" cy="29817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E7E8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      </a:t>
            </a:r>
            <a:endParaRPr lang="en-US" sz="6000" b="1" dirty="0">
              <a:solidFill>
                <a:srgbClr val="E7E8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1711"/>
            <a:ext cx="12192000" cy="3151496"/>
          </a:xfrm>
          <a:noFill/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6200" b="1" dirty="0">
                <a:latin typeface="Kerala" pitchFamily="2" charset="0"/>
              </a:rPr>
              <a:t>ØCàVJÈ¢ 72:11_19</a:t>
            </a:r>
          </a:p>
          <a:p>
            <a:pPr marL="0" indent="0" algn="ctr">
              <a:buNone/>
            </a:pPr>
            <a:r>
              <a:rPr lang="en-US" sz="6600" b="1" dirty="0">
                <a:latin typeface="Baskerville Old Face" panose="02020602080505020303" pitchFamily="18" charset="0"/>
              </a:rPr>
              <a:t>Psalms </a:t>
            </a:r>
            <a:r>
              <a:rPr lang="en-US" sz="4800" b="1" dirty="0">
                <a:latin typeface="Baskerville Old Face" panose="02020602080505020303" pitchFamily="18" charset="0"/>
              </a:rPr>
              <a:t>72:11-19</a:t>
            </a:r>
            <a:endParaRPr lang="en-US" sz="66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5C77E-B454-4DE9-B41B-4A4D5FFADCB5}"/>
              </a:ext>
            </a:extLst>
          </p:cNvPr>
          <p:cNvSpPr/>
          <p:nvPr/>
        </p:nvSpPr>
        <p:spPr>
          <a:xfrm>
            <a:off x="3591949" y="1513305"/>
            <a:ext cx="5008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u="sng" dirty="0">
                <a:latin typeface="Kerala" pitchFamily="2" charset="0"/>
              </a:rPr>
              <a:t>èÆÕÕºÈ </a:t>
            </a:r>
            <a:r>
              <a:rPr lang="en-GB" sz="4800" b="1" u="sng" dirty="0" err="1">
                <a:latin typeface="Kerala" pitchFamily="2" charset="0"/>
              </a:rPr>
              <a:t>ÖádÖâ</a:t>
            </a:r>
            <a:r>
              <a:rPr lang="en-GB" sz="4800" b="1" u="sng" dirty="0">
                <a:latin typeface="Kerala" pitchFamily="2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100021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829" y="1813341"/>
            <a:ext cx="1143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11</a:t>
            </a:r>
            <a:r>
              <a:rPr lang="en-GB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 സകലരാജാക്കന്മാരും അവനെ നമസ്കരിക്കട്ടെ; സകലജാതികളും അവനെ സേവിക്കട്ടെ.</a:t>
            </a:r>
            <a:endParaRPr lang="en-US" sz="3600" b="1" dirty="0">
              <a:solidFill>
                <a:srgbClr val="C00000"/>
              </a:solidFill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650" y="332728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1">
                <a:solidFill>
                  <a:srgbClr val="C00000"/>
                </a:solidFill>
              </a:rPr>
              <a:t>11.	Sakala raajaakkanmaarum Avane’ namaskarikkatte’; sakala jaathikalum Avane’ sevikkatte’.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5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852" y="1860343"/>
            <a:ext cx="11975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12</a:t>
            </a:r>
            <a:r>
              <a:rPr lang="en-GB" sz="3600" b="1" dirty="0"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 അവൻ നിലവിളിക്കുന്ന ദരിദ്രനെയും സഹായമില്ലാത്ത എളിയവനെയും വിടുവിക്കുമല്ലോ.</a:t>
            </a:r>
            <a:endParaRPr lang="en-US" sz="3600" b="1" dirty="0"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53" y="3445497"/>
            <a:ext cx="11532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/>
            <a:r>
              <a:rPr lang="en-US" sz="3600" b="1" dirty="0"/>
              <a:t>12.	Avan </a:t>
            </a:r>
            <a:r>
              <a:rPr lang="en-US" sz="3600" b="1" dirty="0" err="1"/>
              <a:t>nila</a:t>
            </a:r>
            <a:r>
              <a:rPr lang="en-US" sz="3600" b="1" dirty="0"/>
              <a:t> </a:t>
            </a:r>
            <a:r>
              <a:rPr lang="en-US" sz="3600" b="1" dirty="0" err="1"/>
              <a:t>vilikkunna</a:t>
            </a:r>
            <a:r>
              <a:rPr lang="en-US" sz="3600" b="1" dirty="0"/>
              <a:t> </a:t>
            </a:r>
            <a:r>
              <a:rPr lang="en-US" sz="3600" b="1" dirty="0" err="1"/>
              <a:t>dharidhraneyum</a:t>
            </a:r>
            <a:r>
              <a:rPr lang="en-US" sz="3600" b="1" dirty="0"/>
              <a:t> </a:t>
            </a:r>
            <a:r>
              <a:rPr lang="en-US" sz="3600" b="1" dirty="0" err="1"/>
              <a:t>sahaayamillaattha</a:t>
            </a:r>
            <a:r>
              <a:rPr lang="en-US" sz="3600" b="1" dirty="0"/>
              <a:t> </a:t>
            </a:r>
            <a:r>
              <a:rPr lang="en-US" sz="3600" b="1" dirty="0" err="1"/>
              <a:t>eliyavaneyum</a:t>
            </a:r>
            <a:r>
              <a:rPr lang="en-US" sz="3600" b="1" dirty="0"/>
              <a:t> </a:t>
            </a:r>
            <a:r>
              <a:rPr lang="en-US" sz="3600" b="1" dirty="0" err="1"/>
              <a:t>viduvikkumallo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2993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72" y="1731864"/>
            <a:ext cx="12034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13</a:t>
            </a:r>
            <a:r>
              <a:rPr lang="en-GB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 എളിയവനെയും ദരിദ്രനെയും അവൻ ആദരിക്കും; ദരിദ്രന്മാരുടെ ജീവനെ അവൻ രക്ഷിക്കും.</a:t>
            </a:r>
            <a:endParaRPr lang="en-US" sz="3600" b="1" dirty="0">
              <a:solidFill>
                <a:srgbClr val="C00000"/>
              </a:solidFill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300" y="3159561"/>
            <a:ext cx="11876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13.	Eliyavaneyum dharidhraneyum Avan aadharikkum; dharidhranmaarude’ jeevane’ Avan rakshikkum.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16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883" y="1690916"/>
            <a:ext cx="11675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14</a:t>
            </a:r>
            <a:r>
              <a:rPr lang="en-GB" sz="3600" b="1" dirty="0"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 അവരുടെ പ്രാണനെ അവൻ പീഡയിൽ നിന്നും സാഹസത്തിൽനിന്നും വീണ്ടെടുക്കും; അവരുടെ രക്തം അവന്നു വിലയേറിയതായിരിക്കും.</a:t>
            </a:r>
            <a:endParaRPr lang="en-US" sz="3600" b="1" dirty="0"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730" y="3555213"/>
            <a:ext cx="115132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14.	</a:t>
            </a:r>
            <a:r>
              <a:rPr lang="en-US" sz="3600" b="1" dirty="0" err="1"/>
              <a:t>Avarude</a:t>
            </a:r>
            <a:r>
              <a:rPr lang="en-US" sz="3600" b="1" dirty="0"/>
              <a:t>’ </a:t>
            </a:r>
            <a:r>
              <a:rPr lang="en-US" sz="3600" b="1" dirty="0" err="1"/>
              <a:t>praanane</a:t>
            </a:r>
            <a:r>
              <a:rPr lang="en-US" sz="3600" b="1" dirty="0"/>
              <a:t>’ Avan </a:t>
            </a:r>
            <a:r>
              <a:rPr lang="en-US" sz="3600" b="1" dirty="0" err="1"/>
              <a:t>peedayil</a:t>
            </a:r>
            <a:r>
              <a:rPr lang="en-US" sz="3600" b="1" dirty="0"/>
              <a:t> </a:t>
            </a:r>
            <a:r>
              <a:rPr lang="en-US" sz="3600" b="1" dirty="0" err="1"/>
              <a:t>ninnum</a:t>
            </a:r>
            <a:r>
              <a:rPr lang="en-US" sz="3600" b="1" dirty="0"/>
              <a:t> </a:t>
            </a:r>
            <a:r>
              <a:rPr lang="en-US" sz="3600" b="1" dirty="0" err="1"/>
              <a:t>saahasatthil</a:t>
            </a:r>
            <a:r>
              <a:rPr lang="en-US" sz="3600" b="1" dirty="0"/>
              <a:t> </a:t>
            </a:r>
            <a:r>
              <a:rPr lang="en-US" sz="3600" b="1" dirty="0" err="1"/>
              <a:t>ninnum</a:t>
            </a:r>
            <a:r>
              <a:rPr lang="en-US" sz="3600" b="1" dirty="0"/>
              <a:t> </a:t>
            </a:r>
            <a:r>
              <a:rPr lang="en-US" sz="3600" b="1" dirty="0" err="1"/>
              <a:t>veendedukkum</a:t>
            </a:r>
            <a:r>
              <a:rPr lang="en-US" sz="3600" b="1" dirty="0"/>
              <a:t>. </a:t>
            </a:r>
            <a:r>
              <a:rPr lang="en-US" sz="3600" b="1" dirty="0" err="1"/>
              <a:t>Avarude</a:t>
            </a:r>
            <a:r>
              <a:rPr lang="en-US" sz="3600" b="1" dirty="0"/>
              <a:t>’ </a:t>
            </a:r>
            <a:r>
              <a:rPr lang="en-US" sz="3600" b="1" dirty="0" err="1"/>
              <a:t>raktham</a:t>
            </a:r>
            <a:r>
              <a:rPr lang="en-US" sz="3600" b="1" dirty="0"/>
              <a:t> </a:t>
            </a:r>
            <a:r>
              <a:rPr lang="en-US" sz="3600" b="1" dirty="0" err="1"/>
              <a:t>Avanu</a:t>
            </a:r>
            <a:r>
              <a:rPr lang="en-US" sz="3600" b="1" dirty="0"/>
              <a:t> </a:t>
            </a:r>
            <a:r>
              <a:rPr lang="en-US" sz="3600" b="1" dirty="0" err="1"/>
              <a:t>vilayeriyathaayirikkum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05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98244" y="3685760"/>
            <a:ext cx="67810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Anpode</a:t>
            </a:r>
            <a:r>
              <a:rPr lang="en-IN" sz="4000" b="1" dirty="0"/>
              <a:t>’ </a:t>
            </a:r>
            <a:r>
              <a:rPr lang="en-IN" sz="4000" b="1" dirty="0" err="1"/>
              <a:t>kshamikkename</a:t>
            </a:r>
            <a:r>
              <a:rPr lang="en-IN" sz="4000" b="1" dirty="0"/>
              <a:t>’</a:t>
            </a:r>
          </a:p>
          <a:p>
            <a:pPr lvl="0"/>
            <a:r>
              <a:rPr lang="en-IN" sz="4000" b="1" dirty="0" err="1"/>
              <a:t>Ninnishtam</a:t>
            </a:r>
            <a:r>
              <a:rPr lang="en-IN" sz="4000" b="1" dirty="0"/>
              <a:t> </a:t>
            </a:r>
            <a:r>
              <a:rPr lang="en-IN" sz="4000" b="1" dirty="0" err="1"/>
              <a:t>cheytheeduvaan</a:t>
            </a:r>
            <a:r>
              <a:rPr lang="en-IN" sz="4000" b="1" dirty="0"/>
              <a:t> </a:t>
            </a:r>
          </a:p>
          <a:p>
            <a:pPr lvl="0"/>
            <a:r>
              <a:rPr lang="en-IN" sz="4000" b="1" dirty="0" err="1"/>
              <a:t>Enne</a:t>
            </a:r>
            <a:r>
              <a:rPr lang="en-IN" sz="4000" b="1" dirty="0"/>
              <a:t>’ </a:t>
            </a:r>
            <a:r>
              <a:rPr lang="en-IN" sz="4000" b="1" dirty="0" err="1"/>
              <a:t>elppikkunnu</a:t>
            </a:r>
            <a:r>
              <a:rPr lang="en-IN" sz="4000" b="1" dirty="0"/>
              <a:t> </a:t>
            </a:r>
            <a:r>
              <a:rPr lang="en-IN" sz="4000" b="1" dirty="0" err="1"/>
              <a:t>njaan</a:t>
            </a:r>
            <a:r>
              <a:rPr lang="en-IN" sz="4000" b="1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7150" y="37031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1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754145" y="1610247"/>
            <a:ext cx="9285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XçÉÞæ</a:t>
            </a:r>
            <a:r>
              <a:rPr lang="en-US" sz="4000" b="1" dirty="0">
                <a:latin typeface="Kerala" pitchFamily="2" charset="0"/>
              </a:rPr>
              <a:t>¿ </a:t>
            </a:r>
            <a:r>
              <a:rPr lang="en-US" sz="4000" b="1" dirty="0" err="1">
                <a:latin typeface="Kerala" pitchFamily="2" charset="0"/>
              </a:rPr>
              <a:t>fÎßçAÃçÎ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ÈßKß×í</a:t>
            </a:r>
            <a:r>
              <a:rPr lang="en-US" sz="4000" b="1" dirty="0">
                <a:latin typeface="Kerala" pitchFamily="2" charset="0"/>
              </a:rPr>
              <a:t>¿¢ </a:t>
            </a:r>
            <a:r>
              <a:rPr lang="en-US" sz="4000" b="1" dirty="0" err="1">
                <a:latin typeface="Kerala" pitchFamily="2" charset="0"/>
              </a:rPr>
              <a:t>æºÏñà¿áÕÞX</a:t>
            </a:r>
            <a:r>
              <a:rPr lang="en-US" sz="4000" b="1" dirty="0">
                <a:latin typeface="Kerala" pitchFamily="2" charset="0"/>
              </a:rPr>
              <a:t> 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æK</a:t>
            </a:r>
            <a:r>
              <a:rPr lang="en-US" sz="4000" b="1" dirty="0">
                <a:latin typeface="Kerala" pitchFamily="2" charset="0"/>
              </a:rPr>
              <a:t> ¯</a:t>
            </a:r>
            <a:r>
              <a:rPr lang="en-US" sz="4000" b="1" dirty="0" err="1">
                <a:latin typeface="Kerala" pitchFamily="2" charset="0"/>
              </a:rPr>
              <a:t>ÜíÉßAáKá</a:t>
            </a:r>
            <a:r>
              <a:rPr lang="en-US" sz="4000" b="1" dirty="0">
                <a:latin typeface="Kerala" pitchFamily="2" charset="0"/>
              </a:rPr>
              <a:t> ¾ÞX.</a:t>
            </a:r>
          </a:p>
        </p:txBody>
      </p:sp>
    </p:spTree>
    <p:extLst>
      <p:ext uri="{BB962C8B-B14F-4D97-AF65-F5344CB8AC3E}">
        <p14:creationId xmlns:p14="http://schemas.microsoft.com/office/powerpoint/2010/main" val="10234038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22" y="1620068"/>
            <a:ext cx="11792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15</a:t>
            </a:r>
            <a:r>
              <a:rPr lang="en-GB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 അവൻ ജീവിച്ചിരിക്കും; ശെബപൊന്നു അവന്നു കാഴ്ചവരും; അവന്നുവേണ്ടി എപ്പോഴും പ്രാർത്ഥന കഴിക്കും; ഇടവിടാതെ അവനെ അനുഗ്രഹിക്കും.</a:t>
            </a:r>
            <a:endParaRPr lang="en-US" sz="3600" b="1" dirty="0">
              <a:solidFill>
                <a:srgbClr val="C00000"/>
              </a:solidFill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522" y="3483606"/>
            <a:ext cx="11876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fi-FI" sz="3600" b="1" dirty="0">
                <a:solidFill>
                  <a:srgbClr val="C00000"/>
                </a:solidFill>
              </a:rPr>
              <a:t>15. Avan jeevichirikkum; Shebaponnu Avannu kaazhcha varum; Avanu vendi eppozhum praarthana kazhikkum; idavidaathe’ Avane’ anugrahikkum.</a:t>
            </a:r>
          </a:p>
        </p:txBody>
      </p:sp>
    </p:spTree>
    <p:extLst>
      <p:ext uri="{BB962C8B-B14F-4D97-AF65-F5344CB8AC3E}">
        <p14:creationId xmlns:p14="http://schemas.microsoft.com/office/powerpoint/2010/main" val="396783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568" y="1674674"/>
            <a:ext cx="10372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16</a:t>
            </a:r>
            <a:r>
              <a:rPr lang="en-GB" sz="3600" b="1" dirty="0"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 ദേശത്തു പർവ്വതങ്ങളുടെ മുകളിൽ ധാന്യസമൃദ്ധിയുണ്ടാകും; അതിന്റെ വിളവു ലെബാനോനെപ്പോലെ ഉലയും; നഗരവാസികൾ ഭൂമിയിലെ സസ്യംപോലെ തഴെക്കും.</a:t>
            </a:r>
            <a:endParaRPr lang="en-US" sz="3600" b="1" dirty="0"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162" y="3429000"/>
            <a:ext cx="116918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/>
              <a:t>16.	Dheshatthu parvathanghalude’ mukalil dhaanya samrudhiyundaakum; athinte’ vilavu Lebaanone’pole ulayum; nagaravaasikal bhoomilyile sasyam pole’ thazhakkum.</a:t>
            </a:r>
          </a:p>
        </p:txBody>
      </p:sp>
    </p:spTree>
    <p:extLst>
      <p:ext uri="{BB962C8B-B14F-4D97-AF65-F5344CB8AC3E}">
        <p14:creationId xmlns:p14="http://schemas.microsoft.com/office/powerpoint/2010/main" val="42132097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8" y="1482370"/>
            <a:ext cx="11757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17</a:t>
            </a:r>
            <a:r>
              <a:rPr lang="en-GB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 അവന്റെ നാമം എന്നേക്കും ഇരിക്കും; അവന്റെ നാമം സൂര്യൻ ഉള്ളേടത്തോളം നിലനില്ക്കും; മനുഷ്യർ അവന്റെ പേർ ചൊല്ലി അന്യോന്യം അനുഗ്രഹിക്കും; സകലജാതികളും അവനെ ഭാഗ്യവാൻ എന്നു പറയും.</a:t>
            </a:r>
            <a:endParaRPr lang="en-US" sz="3600" b="1" dirty="0">
              <a:solidFill>
                <a:srgbClr val="C00000"/>
              </a:solidFill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769" y="3750630"/>
            <a:ext cx="11922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fi-FI" sz="3600" b="1">
                <a:solidFill>
                  <a:srgbClr val="C00000"/>
                </a:solidFill>
              </a:rPr>
              <a:t>17.	Avante’ naamam ennekkum irikkum; Avante’ naamam sooryan ulledattholam nila nilkkum; manushyan Avante’ per choli anyonyam anugrahikkum. Sakala jaathikalum Avane’ bhaagyavaan ennu parayum.</a:t>
            </a:r>
            <a:endParaRPr lang="fi-F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839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053" y="1722992"/>
            <a:ext cx="11729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18</a:t>
            </a:r>
            <a:r>
              <a:rPr lang="en-GB" sz="3600" b="1" dirty="0"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latin typeface="Rachana" panose="02000603000000000000" pitchFamily="2" charset="0"/>
                <a:cs typeface="Rachana" panose="02000603000000000000" pitchFamily="2" charset="0"/>
              </a:rPr>
              <a:t> താൻ മാത്രം അത്ഭുതങ്ങളെ ചെയ്യുന്നവനായി യിസ്രായേലിന്റെ ദൈവമായി യഹോവയായ ദൈവം വാഴ്ത്തപ്പെടുമാറാകട്ടെ.</a:t>
            </a:r>
            <a:endParaRPr lang="en-US" sz="3600" b="1" dirty="0"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5" y="3221203"/>
            <a:ext cx="120343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18.	</a:t>
            </a:r>
            <a:r>
              <a:rPr lang="en-US" sz="3600" b="1" dirty="0" err="1"/>
              <a:t>Thaan</a:t>
            </a:r>
            <a:r>
              <a:rPr lang="en-US" sz="3600" b="1" dirty="0"/>
              <a:t> </a:t>
            </a:r>
            <a:r>
              <a:rPr lang="en-US" sz="3600" b="1" dirty="0" err="1"/>
              <a:t>maathram</a:t>
            </a:r>
            <a:r>
              <a:rPr lang="en-US" sz="3600" b="1" dirty="0"/>
              <a:t> </a:t>
            </a:r>
            <a:r>
              <a:rPr lang="en-US" sz="3600" b="1" dirty="0" err="1"/>
              <a:t>athbhuthanghale</a:t>
            </a:r>
            <a:r>
              <a:rPr lang="en-US" sz="3600" b="1" dirty="0"/>
              <a:t>’ </a:t>
            </a:r>
            <a:r>
              <a:rPr lang="en-US" sz="3600" b="1" dirty="0" err="1"/>
              <a:t>cheyyunnavanaay</a:t>
            </a:r>
            <a:r>
              <a:rPr lang="en-US" sz="3600" b="1" dirty="0"/>
              <a:t> </a:t>
            </a:r>
            <a:r>
              <a:rPr lang="en-US" sz="3600" b="1" dirty="0" err="1"/>
              <a:t>Israelinte</a:t>
            </a:r>
            <a:r>
              <a:rPr lang="en-US" sz="3600" b="1" dirty="0"/>
              <a:t>’ </a:t>
            </a:r>
            <a:r>
              <a:rPr lang="en-US" sz="3600" b="1" dirty="0" err="1"/>
              <a:t>Dhaivamaay</a:t>
            </a:r>
            <a:r>
              <a:rPr lang="en-US" sz="3600" b="1" dirty="0"/>
              <a:t> </a:t>
            </a:r>
            <a:r>
              <a:rPr lang="en-US" sz="3600" b="1" dirty="0" err="1"/>
              <a:t>Yehovayaaya</a:t>
            </a:r>
            <a:r>
              <a:rPr lang="en-US" sz="3600" b="1" dirty="0"/>
              <a:t> </a:t>
            </a:r>
            <a:r>
              <a:rPr lang="en-US" sz="3600" b="1" dirty="0" err="1"/>
              <a:t>Dhaivam</a:t>
            </a:r>
            <a:r>
              <a:rPr lang="en-US" sz="3600" b="1" dirty="0"/>
              <a:t> </a:t>
            </a:r>
            <a:r>
              <a:rPr lang="en-US" sz="3600" b="1" dirty="0" err="1"/>
              <a:t>vaazhthapedumaaraakatte</a:t>
            </a:r>
            <a:r>
              <a:rPr lang="en-US" sz="3600" b="1" dirty="0"/>
              <a:t>’.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661613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03" y="1528479"/>
            <a:ext cx="11624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19</a:t>
            </a:r>
            <a:r>
              <a:rPr lang="en-GB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.</a:t>
            </a:r>
            <a:r>
              <a:rPr lang="ml-IN" sz="3600" b="1" dirty="0">
                <a:solidFill>
                  <a:srgbClr val="C00000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 അവന്റെ മഹത്വമുള്ള നാമം എന്നേക്കും വാഴ്ത്തപ്പെടുമാറാകട്ടെ. ഭൂമി മുഴുവനും അവന്റെ മഹത്വംകൊണ്ടു നിറയുമാറാകട്ടെ. ആമേൻ, ആമേൻ.</a:t>
            </a:r>
            <a:endParaRPr lang="en-US" sz="3600" b="1" dirty="0">
              <a:solidFill>
                <a:srgbClr val="C00000"/>
              </a:solidFill>
              <a:latin typeface="Rachana" panose="02000603000000000000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4" y="3243973"/>
            <a:ext cx="11876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1638"/>
            <a:r>
              <a:rPr lang="fi-FI" sz="3600" b="1">
                <a:solidFill>
                  <a:srgbClr val="C00000"/>
                </a:solidFill>
              </a:rPr>
              <a:t>19.	Avante’ mahathvamulla naamam ennekkum vaazhthapedumaaraakatte’. Bhoomi muzhuvanum Avante’ mahathvam kondu nirayumaaraakatte’. Amen, amen.</a:t>
            </a:r>
            <a:endParaRPr lang="fi-FI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1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95" y="1282046"/>
            <a:ext cx="120128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Kerala" pitchFamily="2" charset="0"/>
              </a:rPr>
              <a:t>ÉßÄÞÕßÈá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ÉádÄÈá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ÉøßÖáiÞvÞÕßÈá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ÎÙÄb</a:t>
            </a:r>
            <a:r>
              <a:rPr lang="en-US" sz="4000" b="1" dirty="0">
                <a:latin typeface="Kerala" pitchFamily="2" charset="0"/>
              </a:rPr>
              <a:t>¢ ©</a:t>
            </a:r>
            <a:r>
              <a:rPr lang="en-US" sz="4000" b="1" dirty="0" err="1">
                <a:latin typeface="Kerala" pitchFamily="2" charset="0"/>
              </a:rPr>
              <a:t>IÞµæG</a:t>
            </a:r>
            <a:r>
              <a:rPr lang="en-US" sz="4000" b="1" dirty="0">
                <a:latin typeface="Kerala" pitchFamily="2" charset="0"/>
              </a:rPr>
              <a:t>. </a:t>
            </a:r>
          </a:p>
          <a:p>
            <a:pPr algn="ctr"/>
            <a:r>
              <a:rPr lang="en-US" sz="4000" b="1" dirty="0">
                <a:latin typeface="Kerala" pitchFamily="2" charset="0"/>
              </a:rPr>
              <a:t>¦</a:t>
            </a:r>
            <a:r>
              <a:rPr lang="en-US" sz="4000" b="1" dirty="0" err="1">
                <a:latin typeface="Kerala" pitchFamily="2" charset="0"/>
              </a:rPr>
              <a:t>ÆßÏßCÜá</a:t>
            </a:r>
            <a:r>
              <a:rPr lang="en-US" sz="4000" b="1" dirty="0">
                <a:latin typeface="Kerala" pitchFamily="2" charset="0"/>
              </a:rPr>
              <a:t>¢ §</a:t>
            </a:r>
            <a:r>
              <a:rPr lang="en-US" sz="4000" b="1" dirty="0" err="1">
                <a:latin typeface="Kerala" pitchFamily="2" charset="0"/>
              </a:rPr>
              <a:t>çMÞÝá</a:t>
            </a:r>
            <a:r>
              <a:rPr lang="en-US" sz="4000" b="1" dirty="0">
                <a:latin typeface="Kerala" pitchFamily="2" charset="0"/>
              </a:rPr>
              <a:t>¢ ®</a:t>
            </a:r>
            <a:r>
              <a:rPr lang="en-US" sz="4000" b="1" dirty="0" err="1">
                <a:latin typeface="Kerala" pitchFamily="2" charset="0"/>
              </a:rPr>
              <a:t>çKAá</a:t>
            </a:r>
            <a:r>
              <a:rPr lang="en-US" sz="4000" b="1" dirty="0">
                <a:latin typeface="Kerala" pitchFamily="2" charset="0"/>
              </a:rPr>
              <a:t>¢ ©</a:t>
            </a:r>
            <a:r>
              <a:rPr lang="en-US" sz="4000" b="1" dirty="0" err="1">
                <a:latin typeface="Kerala" pitchFamily="2" charset="0"/>
              </a:rPr>
              <a:t>UdÉµÞø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ÄæK</a:t>
            </a:r>
            <a:r>
              <a:rPr lang="en-US" sz="4000" b="1" dirty="0">
                <a:latin typeface="Kerala" pitchFamily="2" charset="0"/>
              </a:rPr>
              <a:t>. ¦</a:t>
            </a:r>
            <a:r>
              <a:rPr lang="en-US" sz="4000" b="1" dirty="0" err="1">
                <a:latin typeface="Kerala" pitchFamily="2" charset="0"/>
              </a:rPr>
              <a:t>æÎX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670" y="3608110"/>
            <a:ext cx="109759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n-US" sz="4000" b="1" dirty="0" err="1"/>
              <a:t>Pithaavinum</a:t>
            </a:r>
            <a:r>
              <a:rPr lang="en-US" sz="4000" b="1" dirty="0"/>
              <a:t> </a:t>
            </a:r>
            <a:r>
              <a:rPr lang="en-US" sz="4000" b="1" dirty="0" err="1"/>
              <a:t>puthranum</a:t>
            </a:r>
            <a:r>
              <a:rPr lang="en-US" sz="4000" b="1" dirty="0"/>
              <a:t> </a:t>
            </a:r>
            <a:r>
              <a:rPr lang="en-US" sz="4000" b="1" dirty="0" err="1"/>
              <a:t>parishudhaalmaavinum</a:t>
            </a:r>
            <a:r>
              <a:rPr lang="en-US" sz="4000" b="1" dirty="0"/>
              <a:t> </a:t>
            </a:r>
            <a:r>
              <a:rPr lang="en-US" sz="4000" b="1" dirty="0" err="1"/>
              <a:t>mahathvamundaakatte</a:t>
            </a:r>
            <a:r>
              <a:rPr lang="en-US" sz="4000" b="1" dirty="0"/>
              <a:t>’.</a:t>
            </a:r>
          </a:p>
          <a:p>
            <a:pPr marL="457200" algn="ctr"/>
            <a:r>
              <a:rPr lang="en-US" sz="4000" b="1" dirty="0" err="1"/>
              <a:t>Aadhiyinkalum</a:t>
            </a:r>
            <a:r>
              <a:rPr lang="en-US" sz="4000" b="1" dirty="0"/>
              <a:t> </a:t>
            </a:r>
            <a:r>
              <a:rPr lang="en-US" sz="4000" b="1" dirty="0" err="1"/>
              <a:t>ippozhum</a:t>
            </a:r>
            <a:r>
              <a:rPr lang="en-US" sz="4000" b="1" dirty="0"/>
              <a:t> </a:t>
            </a:r>
            <a:r>
              <a:rPr lang="en-US" sz="4000" b="1" dirty="0" err="1"/>
              <a:t>ennekkum</a:t>
            </a:r>
            <a:r>
              <a:rPr lang="en-US" sz="4000" b="1" dirty="0"/>
              <a:t> </a:t>
            </a:r>
            <a:r>
              <a:rPr lang="en-US" sz="4000" b="1" dirty="0" err="1"/>
              <a:t>ulla</a:t>
            </a:r>
            <a:r>
              <a:rPr lang="en-US" sz="4000" b="1" dirty="0"/>
              <a:t> </a:t>
            </a:r>
            <a:r>
              <a:rPr lang="en-US" sz="4000" b="1" dirty="0" err="1"/>
              <a:t>prakaaram</a:t>
            </a:r>
            <a:r>
              <a:rPr lang="en-US" sz="4000" b="1" dirty="0"/>
              <a:t> </a:t>
            </a:r>
            <a:r>
              <a:rPr lang="en-US" sz="4000" b="1" dirty="0" err="1"/>
              <a:t>thanne</a:t>
            </a:r>
            <a:r>
              <a:rPr lang="en-US" sz="4000" b="1" dirty="0"/>
              <a:t>’. Amen.</a:t>
            </a:r>
          </a:p>
          <a:p>
            <a:pPr marL="457200" algn="ctr"/>
            <a:endParaRPr lang="en-US" sz="4000" b="1" dirty="0"/>
          </a:p>
          <a:p>
            <a:pPr marL="457200" algn="ctr"/>
            <a:endParaRPr lang="en-US" sz="4000" b="1" dirty="0"/>
          </a:p>
          <a:p>
            <a:pPr marL="457200"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0563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C8B16-A150-4511-A6B3-896B5E829052}"/>
              </a:ext>
            </a:extLst>
          </p:cNvPr>
          <p:cNvSpPr txBox="1"/>
          <p:nvPr/>
        </p:nvSpPr>
        <p:spPr>
          <a:xfrm>
            <a:off x="1349734" y="1872612"/>
            <a:ext cx="9492532" cy="311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øIÞ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¢ ÉÞÀ¢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çÜ¶ÈÍÞ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·¢)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eral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    ®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dÌÞÏV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 3:1_14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Second Lesson ( Epistle)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 Simplified" panose="020B0604020204020204" pitchFamily="34" charset="0"/>
                <a:ea typeface="+mn-ea"/>
                <a:cs typeface="+mn-cs"/>
              </a:rPr>
              <a:t>        Hebrews 3: 1-14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52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2ECF3A-49BC-45C9-BE2C-6BCCCEB65B62}"/>
              </a:ext>
            </a:extLst>
          </p:cNvPr>
          <p:cNvSpPr/>
          <p:nvPr/>
        </p:nvSpPr>
        <p:spPr>
          <a:xfrm>
            <a:off x="0" y="2380311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èÆÕçÎ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,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ÈßÈAá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çØñÞdÄ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¢ ©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IÞµæG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eral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A32E37-A596-4AA2-9516-2EF3E418C21E}"/>
              </a:ext>
            </a:extLst>
          </p:cNvPr>
          <p:cNvSpPr/>
          <p:nvPr/>
        </p:nvSpPr>
        <p:spPr>
          <a:xfrm>
            <a:off x="1030664" y="3276054"/>
            <a:ext cx="111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Dhaivame’,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Ninakku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sthothramundaakatte</a:t>
            </a: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’.</a:t>
            </a:r>
          </a:p>
        </p:txBody>
      </p:sp>
      <p:pic>
        <p:nvPicPr>
          <p:cNvPr id="4" name="Response after Lessons (Dhaivame' Ninakku sthothramundaakatte')">
            <a:hlinkClick r:id="" action="ppaction://media"/>
            <a:extLst>
              <a:ext uri="{FF2B5EF4-FFF2-40B4-BE49-F238E27FC236}">
                <a16:creationId xmlns:a16="http://schemas.microsoft.com/office/drawing/2014/main" id="{933A27EF-2ED4-4D17-B10C-960C72281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889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0" y="2298930"/>
            <a:ext cx="11924279" cy="3151496"/>
          </a:xfrm>
          <a:noFill/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6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ØáÕßçÖ×ÍÞ·¢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ÜâçAÞØí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erala" pitchFamily="2" charset="0"/>
                <a:ea typeface="+mn-ea"/>
                <a:cs typeface="+mn-cs"/>
              </a:rPr>
              <a:t> 10:25_37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rint MT Shadow" panose="04020605060303030202" pitchFamily="82" charset="0"/>
                <a:ea typeface="+mn-ea"/>
                <a:cs typeface="+mn-cs"/>
              </a:rPr>
              <a:t>Luke 10: 25-37</a:t>
            </a:r>
            <a:endParaRPr lang="en-US" sz="66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 Simplified" panose="020B0604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5C77E-B454-4DE9-B41B-4A4D5FFADCB5}"/>
              </a:ext>
            </a:extLst>
          </p:cNvPr>
          <p:cNvSpPr/>
          <p:nvPr/>
        </p:nvSpPr>
        <p:spPr>
          <a:xfrm>
            <a:off x="2916497" y="1108866"/>
            <a:ext cx="62167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u="sng" dirty="0">
                <a:solidFill>
                  <a:srgbClr val="853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èÆÕÕºÈ </a:t>
            </a:r>
            <a:r>
              <a:rPr lang="en-GB" sz="6000" b="1" u="sng" dirty="0" err="1">
                <a:solidFill>
                  <a:srgbClr val="853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ÖádÖâ</a:t>
            </a:r>
            <a:r>
              <a:rPr lang="en-GB" sz="6000" b="1" u="sng" dirty="0">
                <a:solidFill>
                  <a:srgbClr val="853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6631367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9334"/>
            <a:ext cx="12192000" cy="929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atin typeface="Kerala" pitchFamily="2" charset="0"/>
              </a:rPr>
              <a:t>dµßØñáçÕ</a:t>
            </a:r>
            <a:r>
              <a:rPr lang="en-US" sz="4000" b="1" dirty="0">
                <a:latin typeface="Kerala" pitchFamily="2" charset="0"/>
              </a:rPr>
              <a:t>, </a:t>
            </a:r>
            <a:r>
              <a:rPr lang="en-US" sz="4000" b="1" dirty="0" err="1">
                <a:latin typeface="Kerala" pitchFamily="2" charset="0"/>
              </a:rPr>
              <a:t>ÈßÈAá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ØñáÄß</a:t>
            </a:r>
            <a:r>
              <a:rPr lang="en-US" sz="4000" b="1" dirty="0">
                <a:latin typeface="Kerala" pitchFamily="2" charset="0"/>
              </a:rPr>
              <a:t> ©</a:t>
            </a:r>
            <a:r>
              <a:rPr lang="en-US" sz="4000" b="1" dirty="0" err="1">
                <a:latin typeface="Kerala" pitchFamily="2" charset="0"/>
              </a:rPr>
              <a:t>IÞÏßøßAæG</a:t>
            </a:r>
            <a:endParaRPr lang="en-US" sz="4000" b="1" dirty="0">
              <a:latin typeface="Keral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C01EF-B519-48FF-8969-3FEEF9B1C1D8}"/>
              </a:ext>
            </a:extLst>
          </p:cNvPr>
          <p:cNvSpPr txBox="1"/>
          <p:nvPr/>
        </p:nvSpPr>
        <p:spPr>
          <a:xfrm>
            <a:off x="1963131" y="3786921"/>
            <a:ext cx="8962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/>
              <a:t>Kristhuve</a:t>
            </a:r>
            <a:r>
              <a:rPr lang="en-US" sz="3600" b="1" dirty="0"/>
              <a:t>’ </a:t>
            </a:r>
            <a:r>
              <a:rPr lang="en-US" sz="3600" b="1" dirty="0" err="1"/>
              <a:t>Ninakku</a:t>
            </a:r>
            <a:r>
              <a:rPr lang="en-US" sz="3600" b="1" dirty="0"/>
              <a:t> </a:t>
            </a:r>
            <a:r>
              <a:rPr lang="en-US" sz="3600" b="1" dirty="0" err="1"/>
              <a:t>sthuthi</a:t>
            </a:r>
            <a:r>
              <a:rPr lang="en-US" sz="3600" b="1" dirty="0"/>
              <a:t> </a:t>
            </a:r>
            <a:r>
              <a:rPr lang="en-US" sz="3600" b="1" dirty="0" err="1"/>
              <a:t>undaayirikkatte</a:t>
            </a:r>
            <a:r>
              <a:rPr lang="en-US" sz="3600" b="1" dirty="0"/>
              <a:t>’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5947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3463" y="3611419"/>
            <a:ext cx="71675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4000" b="1" dirty="0"/>
              <a:t>Raavile’ varunnithaa</a:t>
            </a:r>
          </a:p>
          <a:p>
            <a:pPr lvl="0"/>
            <a:r>
              <a:rPr lang="fi-FI" sz="4000" b="1" dirty="0"/>
              <a:t>Njaan Nin sanidhou Naadhaa,</a:t>
            </a:r>
          </a:p>
          <a:p>
            <a:pPr lvl="0"/>
            <a:r>
              <a:rPr lang="fi-FI" sz="4000" b="1" dirty="0"/>
              <a:t>Ennodu vedhapramaanam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0194" y="104583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2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631597" y="1599575"/>
            <a:ext cx="11047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øÞÕßæÜ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ÕøáKßÄÞ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¾ÞX </a:t>
            </a:r>
            <a:r>
              <a:rPr lang="en-US" sz="4000" b="1" dirty="0" err="1">
                <a:latin typeface="Kerala" pitchFamily="2" charset="0"/>
              </a:rPr>
              <a:t>ÈßX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ØKßÇì</a:t>
            </a:r>
            <a:r>
              <a:rPr lang="en-US" sz="4000" b="1" dirty="0">
                <a:latin typeface="Kerala" pitchFamily="2" charset="0"/>
              </a:rPr>
              <a:t> ÈÞÅÞ,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çKÞ¿á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çÕÆdÉÎÞÃ</a:t>
            </a:r>
            <a:r>
              <a:rPr lang="en-US" sz="4000" b="1" dirty="0">
                <a:latin typeface="Kerala" pitchFamily="2" charset="0"/>
              </a:rPr>
              <a:t>¢</a:t>
            </a:r>
          </a:p>
        </p:txBody>
      </p:sp>
    </p:spTree>
    <p:extLst>
      <p:ext uri="{BB962C8B-B14F-4D97-AF65-F5344CB8AC3E}">
        <p14:creationId xmlns:p14="http://schemas.microsoft.com/office/powerpoint/2010/main" val="7124322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986" y="2484210"/>
            <a:ext cx="7359072" cy="717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¼í¾ÞÈµàVJÈ¢ 248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2247" y="3133268"/>
            <a:ext cx="4750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Hymns 248</a:t>
            </a:r>
          </a:p>
        </p:txBody>
      </p:sp>
    </p:spTree>
    <p:extLst>
      <p:ext uri="{BB962C8B-B14F-4D97-AF65-F5344CB8AC3E}">
        <p14:creationId xmlns:p14="http://schemas.microsoft.com/office/powerpoint/2010/main" val="9269080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623" y="1562741"/>
            <a:ext cx="11192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èÆÕJßX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ÙßÄ</a:t>
            </a:r>
            <a:r>
              <a:rPr lang="en-US" sz="4000" b="1" dirty="0">
                <a:latin typeface="Kerala" pitchFamily="2" charset="0"/>
              </a:rPr>
              <a:t>¢ ¥</a:t>
            </a:r>
            <a:r>
              <a:rPr lang="en-US" sz="4000" b="1" dirty="0" err="1">
                <a:latin typeface="Kerala" pitchFamily="2" charset="0"/>
              </a:rPr>
              <a:t>ÈáØøßMÄá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ØVÕîÏÞ·Bæ</a:t>
            </a:r>
            <a:r>
              <a:rPr lang="en-US" sz="4000" b="1" dirty="0">
                <a:latin typeface="Kerala" pitchFamily="2" charset="0"/>
              </a:rPr>
              <a:t>{AÞZ ¥</a:t>
            </a:r>
            <a:r>
              <a:rPr lang="en-US" sz="4000" b="1" dirty="0" err="1">
                <a:latin typeface="Kerala" pitchFamily="2" charset="0"/>
              </a:rPr>
              <a:t>æÙÞ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¯x¢ </a:t>
            </a:r>
            <a:r>
              <a:rPr lang="en-US" sz="4000" b="1" dirty="0" err="1">
                <a:latin typeface="Kerala" pitchFamily="2" charset="0"/>
              </a:rPr>
              <a:t>ÈÜïÞøÞÇÈÏÄáçÉÞæÜ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ÎxáÉÞØÈÏßÜï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ÈâÈ</a:t>
            </a:r>
            <a:r>
              <a:rPr lang="en-US" sz="4000" b="1" dirty="0">
                <a:latin typeface="Kerala" pitchFamily="2" charset="0"/>
              </a:rPr>
              <a:t>¢.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8040" y="3862654"/>
            <a:ext cx="82421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Daivathin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anusarippathu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Sarvva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yagangalekal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nallaaradhanayathupole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Mattupaasanayilla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noonam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84" y="2536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Hymns 248 stanza 1 of 6</a:t>
            </a:r>
          </a:p>
        </p:txBody>
      </p:sp>
    </p:spTree>
    <p:extLst>
      <p:ext uri="{BB962C8B-B14F-4D97-AF65-F5344CB8AC3E}">
        <p14:creationId xmlns:p14="http://schemas.microsoft.com/office/powerpoint/2010/main" val="9069323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82" y="1553314"/>
            <a:ext cx="120315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Kerala" pitchFamily="2" charset="0"/>
              </a:rPr>
              <a:t>µVJçÈ_ÉâVHÎÞÏí</a:t>
            </a:r>
          </a:p>
          <a:p>
            <a:r>
              <a:rPr lang="en-US" sz="4000" b="1">
                <a:latin typeface="Kerala" pitchFamily="2" charset="0"/>
              </a:rPr>
              <a:t>ºßL ÕÞAá dµßÏÏßÜáæÎ_</a:t>
            </a:r>
          </a:p>
          <a:p>
            <a:r>
              <a:rPr lang="en-US" sz="4000" b="1">
                <a:latin typeface="Kerala" pitchFamily="2" charset="0"/>
              </a:rPr>
              <a:t>ØLÄ¢ ÈßæK ¥ÈáØøßºîà¿ÞX</a:t>
            </a:r>
          </a:p>
          <a:p>
            <a:r>
              <a:rPr lang="en-US" sz="4000" b="1">
                <a:latin typeface="Kerala" pitchFamily="2" charset="0"/>
              </a:rPr>
              <a:t>ÈßX ÄáÃ ÈWæµÈßAá ØÆÞ.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6577" y="3920761"/>
            <a:ext cx="81573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poornnamaayi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Chintha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vakku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kriyayilum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Santhatham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Anusaricheedaan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nalkenikku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84" y="2536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Hymns 248 Chorus</a:t>
            </a:r>
          </a:p>
        </p:txBody>
      </p:sp>
    </p:spTree>
    <p:extLst>
      <p:ext uri="{BB962C8B-B14F-4D97-AF65-F5344CB8AC3E}">
        <p14:creationId xmlns:p14="http://schemas.microsoft.com/office/powerpoint/2010/main" val="36471042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685" y="1556272"/>
            <a:ext cx="11477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çÏÖá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øfµX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èÆçÕ×í</a:t>
            </a:r>
            <a:r>
              <a:rPr lang="en-US" sz="4000" b="1" dirty="0">
                <a:latin typeface="Kerala" pitchFamily="2" charset="0"/>
              </a:rPr>
              <a:t>¿¢ ¥</a:t>
            </a:r>
            <a:r>
              <a:rPr lang="en-US" sz="4000" b="1" dirty="0" err="1">
                <a:latin typeface="Kerala" pitchFamily="2" charset="0"/>
              </a:rPr>
              <a:t>ÄßKá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dµâÖßæÜ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ÎøÃçJÞ</a:t>
            </a:r>
            <a:r>
              <a:rPr lang="en-US" sz="4000" b="1" dirty="0">
                <a:latin typeface="Kerala" pitchFamily="2" charset="0"/>
              </a:rPr>
              <a:t>{</a:t>
            </a:r>
            <a:r>
              <a:rPr lang="en-US" sz="4000" b="1" dirty="0" err="1">
                <a:latin typeface="Kerala" pitchFamily="2" charset="0"/>
              </a:rPr>
              <a:t>Õá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ÈáØøßºîÄßæÈ</a:t>
            </a:r>
            <a:r>
              <a:rPr lang="en-US" sz="4000" b="1" dirty="0">
                <a:latin typeface="Kerala" pitchFamily="2" charset="0"/>
              </a:rPr>
              <a:t> ¥</a:t>
            </a:r>
            <a:r>
              <a:rPr lang="en-US" sz="4000" b="1" dirty="0" err="1">
                <a:latin typeface="Kerala" pitchFamily="2" charset="0"/>
              </a:rPr>
              <a:t>ÈáÆßÈ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¥</a:t>
            </a:r>
            <a:r>
              <a:rPr lang="en-US" sz="4000" b="1" dirty="0" err="1">
                <a:latin typeface="Kerala" pitchFamily="2" charset="0"/>
              </a:rPr>
              <a:t>ÈáµøßA</a:t>
            </a:r>
            <a:r>
              <a:rPr lang="en-US" sz="4000" b="1" dirty="0">
                <a:latin typeface="Kerala" pitchFamily="2" charset="0"/>
              </a:rPr>
              <a:t> ®X </a:t>
            </a:r>
            <a:r>
              <a:rPr lang="en-US" sz="4000" b="1" dirty="0" err="1">
                <a:latin typeface="Kerala" pitchFamily="2" charset="0"/>
              </a:rPr>
              <a:t>ÎÈçÎ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3710" y="4024455"/>
            <a:ext cx="87323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Yeshu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Rakshakan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Dhaiveshtam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athinnu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Krooshile’maranatholavum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Anusarichathine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anudinam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Anukarikka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maname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84" y="2536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Hymns 248 stanza 2 of 6</a:t>
            </a:r>
          </a:p>
        </p:txBody>
      </p:sp>
    </p:spTree>
    <p:extLst>
      <p:ext uri="{BB962C8B-B14F-4D97-AF65-F5344CB8AC3E}">
        <p14:creationId xmlns:p14="http://schemas.microsoft.com/office/powerpoint/2010/main" val="22532877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259" y="1556272"/>
            <a:ext cx="1160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VJçÈ_ÉâVHÎÞÏí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º</a:t>
            </a:r>
            <a:r>
              <a:rPr lang="en-US" sz="4000" b="1" dirty="0" err="1">
                <a:latin typeface="Kerala" pitchFamily="2" charset="0"/>
              </a:rPr>
              <a:t>ßL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ÕÞAá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dµßÏÏßÜáæÎ</a:t>
            </a:r>
            <a:r>
              <a:rPr lang="en-US" sz="4000" b="1" dirty="0">
                <a:latin typeface="Kerala" pitchFamily="2" charset="0"/>
              </a:rPr>
              <a:t>_</a:t>
            </a:r>
          </a:p>
          <a:p>
            <a:r>
              <a:rPr lang="en-US" sz="4000" b="1" dirty="0">
                <a:latin typeface="Kerala" pitchFamily="2" charset="0"/>
              </a:rPr>
              <a:t>ØLÄ¢ </a:t>
            </a:r>
            <a:r>
              <a:rPr lang="en-US" sz="4000" b="1" dirty="0" err="1">
                <a:latin typeface="Kerala" pitchFamily="2" charset="0"/>
              </a:rPr>
              <a:t>ÈßæK</a:t>
            </a:r>
            <a:r>
              <a:rPr lang="en-US" sz="4000" b="1" dirty="0">
                <a:latin typeface="Kerala" pitchFamily="2" charset="0"/>
              </a:rPr>
              <a:t> ¥</a:t>
            </a:r>
            <a:r>
              <a:rPr lang="en-US" sz="4000" b="1" dirty="0" err="1">
                <a:latin typeface="Kerala" pitchFamily="2" charset="0"/>
              </a:rPr>
              <a:t>ÈáØøßºîà¿ÞX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ÄáÃ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ÈWæµÈßAá</a:t>
            </a:r>
            <a:r>
              <a:rPr lang="en-US" sz="4000" b="1" dirty="0">
                <a:latin typeface="Kerala" pitchFamily="2" charset="0"/>
              </a:rPr>
              <a:t> ØÆÞ.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6322" y="4024455"/>
            <a:ext cx="82798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poornnamaayi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Chintha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vakku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kriyayilum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Santhatham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Anusaricheedaan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nalkenikku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84" y="2536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Hymns 248 Chorus</a:t>
            </a:r>
          </a:p>
        </p:txBody>
      </p:sp>
    </p:spTree>
    <p:extLst>
      <p:ext uri="{BB962C8B-B14F-4D97-AF65-F5344CB8AC3E}">
        <p14:creationId xmlns:p14="http://schemas.microsoft.com/office/powerpoint/2010/main" val="33961930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098" y="1552502"/>
            <a:ext cx="105437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Kerala" pitchFamily="2" charset="0"/>
              </a:rPr>
              <a:t>Éá×í¿ßÏáU çµÞÄOáæµÞIÕæø</a:t>
            </a:r>
          </a:p>
          <a:p>
            <a:r>
              <a:rPr lang="en-US" sz="4000" b="1">
                <a:latin typeface="Kerala" pitchFamily="2" charset="0"/>
              </a:rPr>
              <a:t>Îc×í¿ÎÞÏí çÉÞ×ßMßAáÎÕX</a:t>
            </a:r>
          </a:p>
          <a:p>
            <a:r>
              <a:rPr lang="en-US" sz="4000" b="1">
                <a:latin typeface="Kerala" pitchFamily="2" charset="0"/>
              </a:rPr>
              <a:t>ÉÞùÏßWÈßKáU çÄÈßÈÞW ÆßÈ¢</a:t>
            </a:r>
          </a:p>
          <a:p>
            <a:r>
              <a:rPr lang="en-US" sz="4000" b="1">
                <a:latin typeface="Kerala" pitchFamily="2" charset="0"/>
              </a:rPr>
              <a:t>çÄÞùáçÎ ÄcÉñøÞµá¢ ¥ÕV.</a:t>
            </a:r>
            <a:endParaRPr lang="en-US" sz="4000" b="1" dirty="0" err="1">
              <a:latin typeface="Kerala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3517" y="3916422"/>
            <a:ext cx="77048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Pushtiulla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kothampu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kondavare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Mrishtamay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poshippikkumavan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Parayil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ninnulla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theninal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Thorume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thriptharakum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avar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84" y="2536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Hymns 248 stanza 6 of 6</a:t>
            </a:r>
          </a:p>
        </p:txBody>
      </p:sp>
    </p:spTree>
    <p:extLst>
      <p:ext uri="{BB962C8B-B14F-4D97-AF65-F5344CB8AC3E}">
        <p14:creationId xmlns:p14="http://schemas.microsoft.com/office/powerpoint/2010/main" val="21672046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684" y="1580111"/>
            <a:ext cx="100064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µ</a:t>
            </a:r>
            <a:r>
              <a:rPr lang="en-US" sz="4000" b="1" dirty="0" err="1">
                <a:latin typeface="Kerala" pitchFamily="2" charset="0"/>
              </a:rPr>
              <a:t>VJçÈ_ÉâVHÎÞÏí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º</a:t>
            </a:r>
            <a:r>
              <a:rPr lang="en-US" sz="4000" b="1" dirty="0" err="1">
                <a:latin typeface="Kerala" pitchFamily="2" charset="0"/>
              </a:rPr>
              <a:t>ßL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ÕÞAá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dµßÏÏßÜáæÎ</a:t>
            </a:r>
            <a:r>
              <a:rPr lang="en-US" sz="4000" b="1" dirty="0">
                <a:latin typeface="Kerala" pitchFamily="2" charset="0"/>
              </a:rPr>
              <a:t>_</a:t>
            </a:r>
          </a:p>
          <a:p>
            <a:r>
              <a:rPr lang="en-US" sz="4000" b="1" dirty="0">
                <a:latin typeface="Kerala" pitchFamily="2" charset="0"/>
              </a:rPr>
              <a:t>ØLÄ¢ </a:t>
            </a:r>
            <a:r>
              <a:rPr lang="en-US" sz="4000" b="1" dirty="0" err="1">
                <a:latin typeface="Kerala" pitchFamily="2" charset="0"/>
              </a:rPr>
              <a:t>ÈßæK</a:t>
            </a:r>
            <a:r>
              <a:rPr lang="en-US" sz="4000" b="1" dirty="0">
                <a:latin typeface="Kerala" pitchFamily="2" charset="0"/>
              </a:rPr>
              <a:t> ¥</a:t>
            </a:r>
            <a:r>
              <a:rPr lang="en-US" sz="4000" b="1" dirty="0" err="1">
                <a:latin typeface="Kerala" pitchFamily="2" charset="0"/>
              </a:rPr>
              <a:t>ÈáØøßºîà¿ÞX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ÈßX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ÄáÃ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ÈWæµÈßAá</a:t>
            </a:r>
            <a:r>
              <a:rPr lang="en-US" sz="4000" b="1" dirty="0">
                <a:latin typeface="Kerala" pitchFamily="2" charset="0"/>
              </a:rPr>
              <a:t> ØÆÞ.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1798" y="4137576"/>
            <a:ext cx="82327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Karthane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poornnamaayi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Chintha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vakku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kriyayilum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68325" indent="-568325"/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Santhatham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Ninne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Anusaricheedaan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8325" indent="-568325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thuna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nalkenikku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84" y="25360"/>
            <a:ext cx="256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Hymns 248 Chorus</a:t>
            </a:r>
          </a:p>
        </p:txBody>
      </p:sp>
    </p:spTree>
    <p:extLst>
      <p:ext uri="{BB962C8B-B14F-4D97-AF65-F5344CB8AC3E}">
        <p14:creationId xmlns:p14="http://schemas.microsoft.com/office/powerpoint/2010/main" val="9364396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BC718-5990-47C7-AF70-0BB86D9377C5}"/>
              </a:ext>
            </a:extLst>
          </p:cNvPr>
          <p:cNvSpPr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ea typeface="+mj-ea"/>
                <a:cs typeface="+mj-cs"/>
              </a:rPr>
              <a:t>SERMON</a:t>
            </a:r>
            <a:endParaRPr lang="en-US" sz="6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15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627" y="1643423"/>
            <a:ext cx="10485748" cy="3322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Kerala" pitchFamily="2" charset="0"/>
              </a:rPr>
              <a:t>ØVÕîÖµñßÏáU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ÉßÄÞÕÞÏß</a:t>
            </a:r>
            <a:r>
              <a:rPr lang="en-US" sz="3600" b="1" dirty="0">
                <a:latin typeface="Kerala" pitchFamily="2" charset="0"/>
              </a:rPr>
              <a:t>, ¦µ</a:t>
            </a:r>
            <a:r>
              <a:rPr lang="en-US" sz="3600" b="1" dirty="0" err="1">
                <a:latin typeface="Kerala" pitchFamily="2" charset="0"/>
              </a:rPr>
              <a:t>ÞÖÕá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ÍâÎßÏá</a:t>
            </a:r>
            <a:r>
              <a:rPr lang="en-US" sz="3600" b="1" dirty="0">
                <a:latin typeface="Kerala" pitchFamily="2" charset="0"/>
              </a:rPr>
              <a:t>¢ µ</a:t>
            </a:r>
            <a:r>
              <a:rPr lang="en-US" sz="3600" b="1" dirty="0" err="1">
                <a:latin typeface="Kerala" pitchFamily="2" charset="0"/>
              </a:rPr>
              <a:t>ÞÃæM¿áKÕÏá</a:t>
            </a:r>
            <a:r>
              <a:rPr lang="en-US" sz="3600" b="1" dirty="0">
                <a:latin typeface="Kerala" pitchFamily="2" charset="0"/>
              </a:rPr>
              <a:t>¢ µ</a:t>
            </a:r>
            <a:r>
              <a:rPr lang="en-US" sz="3600" b="1" dirty="0" err="1">
                <a:latin typeface="Kerala" pitchFamily="2" charset="0"/>
              </a:rPr>
              <a:t>ÞÃæM¿ÞJÕÏáÎÞÏáU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ØµÜæJÏá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Øc×í¿ßºîÕÈÞÏ</a:t>
            </a:r>
            <a:r>
              <a:rPr lang="en-US" sz="3600" b="1" dirty="0">
                <a:latin typeface="Kerala" pitchFamily="2" charset="0"/>
              </a:rPr>
              <a:t> ¯µ</a:t>
            </a:r>
            <a:r>
              <a:rPr lang="en-US" sz="3600" b="1" dirty="0" err="1">
                <a:latin typeface="Kerala" pitchFamily="2" charset="0"/>
              </a:rPr>
              <a:t>èÆÕJßW</a:t>
            </a:r>
            <a:r>
              <a:rPr lang="en-US" sz="3600" b="1" dirty="0">
                <a:latin typeface="Kerala" pitchFamily="2" charset="0"/>
              </a:rPr>
              <a:t> ¾ÞX </a:t>
            </a:r>
            <a:r>
              <a:rPr lang="en-US" sz="3600" b="1" dirty="0" err="1">
                <a:latin typeface="Kerala" pitchFamily="2" charset="0"/>
              </a:rPr>
              <a:t>ÕßÖbØßAáKá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CAA5D7-3F42-4608-85E1-00A7DDB9B801}"/>
              </a:ext>
            </a:extLst>
          </p:cNvPr>
          <p:cNvSpPr txBox="1"/>
          <p:nvPr/>
        </p:nvSpPr>
        <p:spPr>
          <a:xfrm>
            <a:off x="1521628" y="3707320"/>
            <a:ext cx="105729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/>
              <a:t>Sarvashakthiyulla</a:t>
            </a:r>
            <a:r>
              <a:rPr lang="en-GB" sz="3200" b="1" dirty="0"/>
              <a:t> </a:t>
            </a:r>
            <a:r>
              <a:rPr lang="en-GB" sz="3200" b="1" dirty="0" err="1"/>
              <a:t>Pithaavaayi</a:t>
            </a:r>
            <a:r>
              <a:rPr lang="en-GB" sz="3200" b="1" dirty="0"/>
              <a:t> </a:t>
            </a:r>
            <a:r>
              <a:rPr lang="en-GB" sz="3200" b="1" dirty="0" err="1"/>
              <a:t>akaashathieyum</a:t>
            </a:r>
            <a:r>
              <a:rPr lang="en-GB" sz="3200" b="1" dirty="0"/>
              <a:t> </a:t>
            </a:r>
            <a:r>
              <a:rPr lang="en-GB" sz="3200" b="1" dirty="0" err="1"/>
              <a:t>bhoomiyeyum</a:t>
            </a:r>
            <a:r>
              <a:rPr lang="en-GB" sz="3200" b="1" dirty="0"/>
              <a:t> </a:t>
            </a:r>
            <a:r>
              <a:rPr lang="en-GB" sz="3200" b="1" dirty="0" err="1"/>
              <a:t>kaanappedunnavayum</a:t>
            </a:r>
            <a:r>
              <a:rPr lang="en-GB" sz="3200" b="1" dirty="0"/>
              <a:t> </a:t>
            </a:r>
            <a:r>
              <a:rPr lang="en-GB" sz="3200" b="1" dirty="0" err="1"/>
              <a:t>kaanappedaathavayumayulla</a:t>
            </a:r>
            <a:r>
              <a:rPr lang="en-GB" sz="3200" b="1" dirty="0"/>
              <a:t> </a:t>
            </a:r>
            <a:r>
              <a:rPr lang="en-GB" sz="3200" b="1" dirty="0" err="1"/>
              <a:t>sakalatheyum</a:t>
            </a:r>
            <a:r>
              <a:rPr lang="en-GB" sz="3200" b="1" dirty="0"/>
              <a:t> </a:t>
            </a:r>
            <a:r>
              <a:rPr lang="en-GB" sz="3200" b="1" dirty="0" err="1"/>
              <a:t>srishtichavanaaya</a:t>
            </a:r>
            <a:r>
              <a:rPr lang="en-GB" sz="3200" b="1" dirty="0"/>
              <a:t> eka </a:t>
            </a:r>
            <a:r>
              <a:rPr lang="en-GB" sz="3200" b="1" dirty="0" err="1"/>
              <a:t>Dhaivathil</a:t>
            </a:r>
            <a:r>
              <a:rPr lang="en-GB" sz="3200" b="1" dirty="0"/>
              <a:t> </a:t>
            </a:r>
            <a:r>
              <a:rPr lang="en-GB" sz="3200" b="1" dirty="0" err="1"/>
              <a:t>njaan</a:t>
            </a:r>
            <a:r>
              <a:rPr lang="en-GB" sz="3200" b="1" dirty="0"/>
              <a:t> </a:t>
            </a:r>
            <a:r>
              <a:rPr lang="en-GB" sz="3200" b="1" dirty="0" err="1"/>
              <a:t>viswasikkunnu</a:t>
            </a:r>
            <a:r>
              <a:rPr lang="en-GB" sz="3200" b="1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E8C85-2856-47E0-BB7F-48E6AF5F7BCF}"/>
              </a:ext>
            </a:extLst>
          </p:cNvPr>
          <p:cNvSpPr txBox="1"/>
          <p:nvPr/>
        </p:nvSpPr>
        <p:spPr>
          <a:xfrm>
            <a:off x="7474653" y="633478"/>
            <a:ext cx="4717348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Èß¶cÕßÖbÞØdÉÎÞÃ¢</a:t>
            </a:r>
          </a:p>
        </p:txBody>
      </p:sp>
    </p:spTree>
    <p:extLst>
      <p:ext uri="{BB962C8B-B14F-4D97-AF65-F5344CB8AC3E}">
        <p14:creationId xmlns:p14="http://schemas.microsoft.com/office/powerpoint/2010/main" val="41220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07" y="1434446"/>
            <a:ext cx="11096262" cy="2531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Kerala" pitchFamily="2" charset="0"/>
              </a:rPr>
              <a:t>èÆÕJßæa</a:t>
            </a:r>
            <a:r>
              <a:rPr lang="en-US" sz="3600" b="1" dirty="0">
                <a:latin typeface="Kerala" pitchFamily="2" charset="0"/>
              </a:rPr>
              <a:t> ¯µ¼ÞÄÈÞÏ </a:t>
            </a:r>
            <a:r>
              <a:rPr lang="en-US" sz="3600" b="1" dirty="0" err="1">
                <a:latin typeface="Kerala" pitchFamily="2" charset="0"/>
              </a:rPr>
              <a:t>ÉádÄÈÞÏß</a:t>
            </a:r>
            <a:r>
              <a:rPr lang="en-US" sz="3600" b="1" dirty="0">
                <a:latin typeface="Kerala" pitchFamily="2" charset="0"/>
              </a:rPr>
              <a:t>, ¯µ µVJÞÕÞÏ </a:t>
            </a:r>
            <a:r>
              <a:rPr lang="en-US" sz="3600" b="1" dirty="0" err="1">
                <a:latin typeface="Kerala" pitchFamily="2" charset="0"/>
              </a:rPr>
              <a:t>çÏÖádµßØñáÕßÜá</a:t>
            </a:r>
            <a:r>
              <a:rPr lang="en-US" sz="3600" b="1" dirty="0">
                <a:latin typeface="Kerala" pitchFamily="2" charset="0"/>
              </a:rPr>
              <a:t>¢ ¾ÞX </a:t>
            </a:r>
            <a:r>
              <a:rPr lang="en-US" sz="3600" b="1" dirty="0" err="1">
                <a:latin typeface="Kerala" pitchFamily="2" charset="0"/>
              </a:rPr>
              <a:t>ÕßÖbØßAáKá</a:t>
            </a:r>
            <a:r>
              <a:rPr lang="en-US" sz="3600" b="1" dirty="0">
                <a:latin typeface="Kerala" pitchFamily="2" charset="0"/>
              </a:rPr>
              <a:t>; ¥ÕX </a:t>
            </a:r>
            <a:r>
              <a:rPr lang="en-US" sz="3600" b="1" dirty="0" err="1">
                <a:latin typeface="Kerala" pitchFamily="2" charset="0"/>
              </a:rPr>
              <a:t>ØVÕîçÜÞµBZAá</a:t>
            </a:r>
            <a:r>
              <a:rPr lang="en-US" sz="3600" b="1" dirty="0">
                <a:latin typeface="Kerala" pitchFamily="2" charset="0"/>
              </a:rPr>
              <a:t>¢ ÎáæO </a:t>
            </a:r>
            <a:r>
              <a:rPr lang="en-US" sz="3600" b="1" dirty="0" err="1">
                <a:latin typeface="Kerala" pitchFamily="2" charset="0"/>
              </a:rPr>
              <a:t>Äæa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ÉßÄÞÕßWÈßKá</a:t>
            </a:r>
            <a:r>
              <a:rPr lang="en-US" sz="3600" b="1" dirty="0">
                <a:latin typeface="Kerala" pitchFamily="2" charset="0"/>
              </a:rPr>
              <a:t> ¼ÈßMßAæMGÕX.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BD0EA-BF40-418C-816E-1247D16C93FC}"/>
              </a:ext>
            </a:extLst>
          </p:cNvPr>
          <p:cNvSpPr txBox="1"/>
          <p:nvPr/>
        </p:nvSpPr>
        <p:spPr>
          <a:xfrm>
            <a:off x="1838227" y="3711804"/>
            <a:ext cx="103537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 err="1"/>
              <a:t>Dhaivathinte</a:t>
            </a:r>
            <a:r>
              <a:rPr lang="en-US" sz="3200" b="1" dirty="0"/>
              <a:t>’ </a:t>
            </a:r>
            <a:r>
              <a:rPr lang="en-US" sz="3200" b="1" dirty="0" err="1"/>
              <a:t>ekajathanaaya</a:t>
            </a:r>
            <a:r>
              <a:rPr lang="en-US" sz="3200" b="1" dirty="0"/>
              <a:t> </a:t>
            </a:r>
            <a:r>
              <a:rPr lang="en-US" sz="3200" b="1" dirty="0" err="1"/>
              <a:t>puthrranaayi</a:t>
            </a:r>
            <a:r>
              <a:rPr lang="en-US" sz="3200" b="1" dirty="0"/>
              <a:t> eka </a:t>
            </a:r>
            <a:r>
              <a:rPr lang="en-US" sz="3200" b="1" dirty="0" err="1"/>
              <a:t>Karthaavaaya</a:t>
            </a:r>
            <a:r>
              <a:rPr lang="en-US" sz="3200" b="1" dirty="0"/>
              <a:t> Yeshu </a:t>
            </a:r>
            <a:r>
              <a:rPr lang="en-US" sz="3200" b="1" dirty="0" err="1"/>
              <a:t>Kristhuvilum</a:t>
            </a:r>
            <a:r>
              <a:rPr lang="en-US" sz="3200" b="1" dirty="0"/>
              <a:t> </a:t>
            </a:r>
            <a:r>
              <a:rPr lang="en-US" sz="3200" b="1" dirty="0" err="1"/>
              <a:t>njaan</a:t>
            </a:r>
            <a:r>
              <a:rPr lang="en-US" sz="3200" b="1" dirty="0"/>
              <a:t> </a:t>
            </a:r>
            <a:r>
              <a:rPr lang="en-US" sz="3200" b="1" dirty="0" err="1"/>
              <a:t>viswashikkunnu</a:t>
            </a:r>
            <a:r>
              <a:rPr lang="en-US" sz="3200" b="1" dirty="0"/>
              <a:t>; Avan </a:t>
            </a:r>
            <a:r>
              <a:rPr lang="en-US" sz="3200" b="1" dirty="0" err="1"/>
              <a:t>sarva</a:t>
            </a:r>
            <a:r>
              <a:rPr lang="en-US" sz="3200" b="1" dirty="0"/>
              <a:t> </a:t>
            </a:r>
            <a:r>
              <a:rPr lang="en-US" sz="3200" b="1" dirty="0" err="1"/>
              <a:t>lokanghalkkum</a:t>
            </a:r>
            <a:r>
              <a:rPr lang="en-US" sz="3200" b="1" dirty="0"/>
              <a:t> </a:t>
            </a:r>
            <a:r>
              <a:rPr lang="en-US" sz="3200" b="1" dirty="0" err="1"/>
              <a:t>munpe</a:t>
            </a:r>
            <a:r>
              <a:rPr lang="en-US" sz="3200" b="1" dirty="0"/>
              <a:t>’ </a:t>
            </a:r>
            <a:r>
              <a:rPr lang="en-US" sz="3200" b="1" dirty="0" err="1"/>
              <a:t>thante</a:t>
            </a:r>
            <a:r>
              <a:rPr lang="en-US" sz="3200" b="1" dirty="0"/>
              <a:t>’ </a:t>
            </a:r>
            <a:r>
              <a:rPr lang="en-US" sz="3200" b="1" dirty="0" err="1"/>
              <a:t>pithaavilninnu</a:t>
            </a:r>
            <a:r>
              <a:rPr lang="en-US" sz="3200" b="1" dirty="0"/>
              <a:t> </a:t>
            </a:r>
            <a:r>
              <a:rPr lang="en-US" sz="3200" b="1" dirty="0" err="1"/>
              <a:t>janippikkappettavan</a:t>
            </a:r>
            <a:r>
              <a:rPr lang="en-US" sz="3200" b="1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5602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5377" y="3536005"/>
            <a:ext cx="6705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4000" b="1" dirty="0"/>
              <a:t>Moolam samsaarikka venam</a:t>
            </a:r>
          </a:p>
          <a:p>
            <a:pPr lvl="0"/>
            <a:r>
              <a:rPr lang="fi-FI" sz="4000" b="1" dirty="0"/>
              <a:t>Nin hitham njaan sarvadhaa</a:t>
            </a:r>
          </a:p>
          <a:p>
            <a:pPr lvl="0"/>
            <a:r>
              <a:rPr lang="fi-FI" sz="4000" b="1" dirty="0"/>
              <a:t>Cheyvaan krupa tharanam.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0194" y="104583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2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572277" y="1597013"/>
            <a:ext cx="11047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Kerala" pitchFamily="2" charset="0"/>
              </a:rPr>
              <a:t>ÎâÜ¢ Ø¢ØÞøßAçÕÃ¢</a:t>
            </a:r>
          </a:p>
          <a:p>
            <a:r>
              <a:rPr lang="en-US" sz="4000" b="1">
                <a:latin typeface="Kerala" pitchFamily="2" charset="0"/>
              </a:rPr>
              <a:t>ÈßX ÙßÄ¢ ¾ÞX ØVÕîÆÞ</a:t>
            </a:r>
          </a:p>
          <a:p>
            <a:r>
              <a:rPr lang="en-US" sz="4000" b="1">
                <a:latin typeface="Kerala" pitchFamily="2" charset="0"/>
              </a:rPr>
              <a:t>æºÏíÕÞX µcÉ ÄøÃ¢.</a:t>
            </a:r>
            <a:endParaRPr lang="en-US" sz="4000" b="1" dirty="0" err="1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841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15" y="1477896"/>
            <a:ext cx="11309022" cy="275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Kerala" pitchFamily="2" charset="0"/>
              </a:rPr>
              <a:t>èÆÕJßWÈßKá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èÆÕ</a:t>
            </a:r>
            <a:r>
              <a:rPr lang="en-US" sz="3600" b="1" dirty="0">
                <a:latin typeface="Kerala" pitchFamily="2" charset="0"/>
              </a:rPr>
              <a:t>¢, </a:t>
            </a:r>
            <a:r>
              <a:rPr lang="en-US" sz="3600" b="1" dirty="0" err="1">
                <a:latin typeface="Kerala" pitchFamily="2" charset="0"/>
              </a:rPr>
              <a:t>dÉµÞÖJßWÈßKá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dÉµÞÖ</a:t>
            </a:r>
            <a:r>
              <a:rPr lang="en-US" sz="3600" b="1" dirty="0">
                <a:latin typeface="Kerala" pitchFamily="2" charset="0"/>
              </a:rPr>
              <a:t>¢, </a:t>
            </a:r>
            <a:r>
              <a:rPr lang="en-US" sz="3600" b="1" dirty="0" err="1">
                <a:latin typeface="Kerala" pitchFamily="2" charset="0"/>
              </a:rPr>
              <a:t>ØÄcèÆÕJßWÈßKá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ØÄcèÆÕ</a:t>
            </a:r>
            <a:r>
              <a:rPr lang="en-US" sz="3600" b="1" dirty="0">
                <a:latin typeface="Kerala" pitchFamily="2" charset="0"/>
              </a:rPr>
              <a:t>¢, ¼ÈßMßAæMGÕX, ©</a:t>
            </a:r>
            <a:r>
              <a:rPr lang="en-US" sz="3600" b="1" dirty="0" err="1">
                <a:latin typeface="Kerala" pitchFamily="2" charset="0"/>
              </a:rPr>
              <a:t>IÞAæMGÕÈÜï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ÉßÄÞÕßçÈÞ¿í</a:t>
            </a:r>
            <a:r>
              <a:rPr lang="en-US" sz="3600" b="1" dirty="0">
                <a:latin typeface="Kerala" pitchFamily="2" charset="0"/>
              </a:rPr>
              <a:t> ¯µ</a:t>
            </a:r>
            <a:r>
              <a:rPr lang="en-US" sz="3600" b="1" dirty="0" err="1">
                <a:latin typeface="Kerala" pitchFamily="2" charset="0"/>
              </a:rPr>
              <a:t>ÄÄbÎáUÕX</a:t>
            </a:r>
            <a:r>
              <a:rPr lang="en-US" sz="3600" b="1" dirty="0">
                <a:latin typeface="Kerala" pitchFamily="2" charset="0"/>
              </a:rPr>
              <a:t>, ¥ÕÈÞW </a:t>
            </a:r>
            <a:r>
              <a:rPr lang="en-US" sz="3600" b="1" dirty="0" err="1">
                <a:latin typeface="Kerala" pitchFamily="2" charset="0"/>
              </a:rPr>
              <a:t>ØµÜÕá</a:t>
            </a:r>
            <a:r>
              <a:rPr lang="en-US" sz="3600" b="1" dirty="0">
                <a:latin typeface="Kerala" pitchFamily="2" charset="0"/>
              </a:rPr>
              <a:t>¢ ©</a:t>
            </a:r>
            <a:r>
              <a:rPr lang="en-US" sz="3600" b="1" dirty="0" err="1">
                <a:latin typeface="Kerala" pitchFamily="2" charset="0"/>
              </a:rPr>
              <a:t>IÞÏß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44269-F49C-44A8-B672-97487216040C}"/>
              </a:ext>
            </a:extLst>
          </p:cNvPr>
          <p:cNvSpPr txBox="1"/>
          <p:nvPr/>
        </p:nvSpPr>
        <p:spPr>
          <a:xfrm>
            <a:off x="1583703" y="3429000"/>
            <a:ext cx="1060829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 err="1"/>
              <a:t>Dhalvathil</a:t>
            </a:r>
            <a:r>
              <a:rPr lang="en-US" sz="3200" b="1" dirty="0"/>
              <a:t> </a:t>
            </a:r>
            <a:r>
              <a:rPr lang="en-US" sz="3200" b="1" dirty="0" err="1"/>
              <a:t>ninnu</a:t>
            </a:r>
            <a:r>
              <a:rPr lang="en-US" sz="3200" b="1" dirty="0"/>
              <a:t> </a:t>
            </a:r>
            <a:r>
              <a:rPr lang="en-US" sz="3200" b="1" dirty="0" err="1"/>
              <a:t>Dhaivam</a:t>
            </a:r>
            <a:r>
              <a:rPr lang="en-US" sz="3200" b="1" dirty="0"/>
              <a:t>, </a:t>
            </a:r>
            <a:r>
              <a:rPr lang="en-US" sz="3200" b="1" dirty="0" err="1"/>
              <a:t>prakaashathilninnu</a:t>
            </a:r>
            <a:r>
              <a:rPr lang="en-US" sz="3200" b="1" dirty="0"/>
              <a:t> </a:t>
            </a:r>
            <a:r>
              <a:rPr lang="en-US" sz="3200" b="1" dirty="0" err="1"/>
              <a:t>prakaasham</a:t>
            </a:r>
            <a:r>
              <a:rPr lang="en-US" sz="3200" b="1" dirty="0"/>
              <a:t>, Sathya </a:t>
            </a:r>
            <a:r>
              <a:rPr lang="en-US" sz="3200" b="1" dirty="0" err="1"/>
              <a:t>Dhaivathil</a:t>
            </a:r>
            <a:r>
              <a:rPr lang="en-US" sz="3200" b="1" dirty="0"/>
              <a:t> </a:t>
            </a:r>
            <a:r>
              <a:rPr lang="en-US" sz="3200" b="1" dirty="0" err="1"/>
              <a:t>ninnu</a:t>
            </a:r>
            <a:r>
              <a:rPr lang="en-US" sz="3200" b="1" dirty="0"/>
              <a:t> </a:t>
            </a:r>
            <a:r>
              <a:rPr lang="en-US" sz="3200" b="1" dirty="0" err="1"/>
              <a:t>sathya</a:t>
            </a:r>
            <a:r>
              <a:rPr lang="en-US" sz="3200" b="1" dirty="0"/>
              <a:t> </a:t>
            </a:r>
            <a:r>
              <a:rPr lang="en-US" sz="3200" b="1" dirty="0" err="1"/>
              <a:t>Dhaivam</a:t>
            </a:r>
            <a:r>
              <a:rPr lang="en-US" sz="3200" b="1" dirty="0"/>
              <a:t>, </a:t>
            </a:r>
            <a:r>
              <a:rPr lang="en-US" sz="3200" b="1" dirty="0" err="1"/>
              <a:t>Janippikkappettavan</a:t>
            </a:r>
            <a:r>
              <a:rPr lang="en-US" sz="3200" b="1" dirty="0"/>
              <a:t>, </a:t>
            </a:r>
            <a:r>
              <a:rPr lang="en-US" sz="3200" b="1" dirty="0" err="1"/>
              <a:t>undaakkappettavanalla</a:t>
            </a:r>
            <a:r>
              <a:rPr lang="en-US" sz="3200" b="1" dirty="0"/>
              <a:t>, </a:t>
            </a:r>
            <a:r>
              <a:rPr lang="en-US" sz="3200" b="1" dirty="0" err="1"/>
              <a:t>Pithaavinodu</a:t>
            </a:r>
            <a:r>
              <a:rPr lang="en-US" sz="3200" b="1" dirty="0"/>
              <a:t> eka </a:t>
            </a:r>
            <a:r>
              <a:rPr lang="en-US" sz="3200" b="1" dirty="0" err="1"/>
              <a:t>thathvamullavan</a:t>
            </a:r>
            <a:r>
              <a:rPr lang="en-US" sz="3200" b="1" dirty="0"/>
              <a:t>, </a:t>
            </a:r>
            <a:r>
              <a:rPr lang="en-US" sz="3200" b="1" dirty="0" err="1"/>
              <a:t>Avanaal</a:t>
            </a:r>
            <a:r>
              <a:rPr lang="en-US" sz="3200" b="1" dirty="0"/>
              <a:t> </a:t>
            </a:r>
            <a:r>
              <a:rPr lang="en-US" sz="3200" b="1" dirty="0" err="1"/>
              <a:t>sakalavum</a:t>
            </a:r>
            <a:r>
              <a:rPr lang="en-US" sz="3200" b="1" dirty="0"/>
              <a:t> </a:t>
            </a:r>
            <a:r>
              <a:rPr lang="en-US" sz="3200" b="1" dirty="0" err="1"/>
              <a:t>undaayi</a:t>
            </a:r>
            <a:r>
              <a:rPr lang="en-US" sz="3200" b="1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7936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069" y="1167667"/>
            <a:ext cx="11348720" cy="3377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¥ÕX </a:t>
            </a:r>
            <a:r>
              <a:rPr lang="en-US" sz="3600" b="1" dirty="0" err="1">
                <a:latin typeface="Kerala" pitchFamily="2" charset="0"/>
              </a:rPr>
              <a:t>ÎÈá×cøÞÏ</a:t>
            </a:r>
            <a:r>
              <a:rPr lang="en-US" sz="3600" b="1" dirty="0">
                <a:latin typeface="Kerala" pitchFamily="2" charset="0"/>
              </a:rPr>
              <a:t> ÈÎáAá¢ </a:t>
            </a:r>
            <a:r>
              <a:rPr lang="en-US" sz="3600" b="1" dirty="0" err="1">
                <a:latin typeface="Kerala" pitchFamily="2" charset="0"/>
              </a:rPr>
              <a:t>ÈNáæ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øfÏíAá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çÕIß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ØbV·JßWÈßKí</a:t>
            </a:r>
            <a:r>
              <a:rPr lang="en-US" sz="3600" b="1" dirty="0">
                <a:latin typeface="Kerala" pitchFamily="2" charset="0"/>
              </a:rPr>
              <a:t> §</a:t>
            </a:r>
            <a:r>
              <a:rPr lang="en-US" sz="3600" b="1" dirty="0" err="1">
                <a:latin typeface="Kerala" pitchFamily="2" charset="0"/>
              </a:rPr>
              <a:t>ùBß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ÉøßÖáiÞvÞÕßÈÞW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ÈcµÎùßÏÏßWÈßKí</a:t>
            </a:r>
            <a:r>
              <a:rPr lang="en-US" sz="3600" b="1" dirty="0">
                <a:latin typeface="Kerala" pitchFamily="2" charset="0"/>
              </a:rPr>
              <a:t> ¥</a:t>
            </a:r>
            <a:r>
              <a:rPr lang="en-US" sz="3600" b="1" dirty="0" err="1">
                <a:latin typeface="Kerala" pitchFamily="2" charset="0"/>
              </a:rPr>
              <a:t>ÕÄøßºîá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ÎÈá×cÈÞÏßJàVKá</a:t>
            </a:r>
            <a:r>
              <a:rPr lang="en-US" sz="3600" b="1" dirty="0">
                <a:latin typeface="Kerala" pitchFamily="2" charset="0"/>
              </a:rPr>
              <a:t>. </a:t>
            </a:r>
            <a:r>
              <a:rPr lang="en-US" sz="3600" b="1" dirty="0" err="1">
                <a:latin typeface="Kerala" pitchFamily="2" charset="0"/>
              </a:rPr>
              <a:t>æÉÞLßçÏÞØí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ÉàÜÞçJÞØßæa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àÝßW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ÈÎáAáçÕIß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dµâÖßAæMGá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A6560-0CAE-4433-8DF0-5222F395BF77}"/>
              </a:ext>
            </a:extLst>
          </p:cNvPr>
          <p:cNvSpPr txBox="1"/>
          <p:nvPr/>
        </p:nvSpPr>
        <p:spPr>
          <a:xfrm>
            <a:off x="1800520" y="3570402"/>
            <a:ext cx="104731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avan</a:t>
            </a:r>
            <a:r>
              <a:rPr lang="en-US" sz="3200" b="1" dirty="0"/>
              <a:t> </a:t>
            </a:r>
            <a:r>
              <a:rPr lang="en-US" sz="3200" b="1" dirty="0" err="1"/>
              <a:t>manushyaraaya</a:t>
            </a:r>
            <a:r>
              <a:rPr lang="en-US" sz="3200" b="1" dirty="0"/>
              <a:t> </a:t>
            </a:r>
            <a:r>
              <a:rPr lang="en-US" sz="3200" b="1" dirty="0" err="1"/>
              <a:t>namukum</a:t>
            </a:r>
            <a:r>
              <a:rPr lang="en-US" sz="3200" b="1" dirty="0"/>
              <a:t> </a:t>
            </a:r>
            <a:r>
              <a:rPr lang="en-US" sz="3200" b="1" dirty="0" err="1"/>
              <a:t>nammude</a:t>
            </a:r>
            <a:r>
              <a:rPr lang="en-US" sz="3200" b="1" dirty="0"/>
              <a:t>’ </a:t>
            </a:r>
            <a:r>
              <a:rPr lang="en-US" sz="3200" b="1" dirty="0" err="1"/>
              <a:t>rakshakkum</a:t>
            </a:r>
            <a:r>
              <a:rPr lang="en-US" sz="3200" b="1" dirty="0"/>
              <a:t> </a:t>
            </a:r>
            <a:r>
              <a:rPr lang="en-US" sz="3200" b="1" dirty="0" err="1"/>
              <a:t>vendi</a:t>
            </a:r>
            <a:r>
              <a:rPr lang="en-US" sz="3200" b="1" dirty="0"/>
              <a:t> </a:t>
            </a:r>
            <a:r>
              <a:rPr lang="en-US" sz="3200" b="1" dirty="0" err="1"/>
              <a:t>swargathil</a:t>
            </a:r>
            <a:r>
              <a:rPr lang="en-US" sz="3200" b="1" dirty="0"/>
              <a:t> </a:t>
            </a:r>
            <a:r>
              <a:rPr lang="en-US" sz="3200" b="1" dirty="0" err="1"/>
              <a:t>ninnu</a:t>
            </a:r>
            <a:r>
              <a:rPr lang="en-US" sz="3200" b="1" dirty="0"/>
              <a:t> </a:t>
            </a:r>
            <a:r>
              <a:rPr lang="en-US" sz="3200" b="1" dirty="0" err="1"/>
              <a:t>iranghi</a:t>
            </a:r>
            <a:r>
              <a:rPr lang="en-US" sz="3200" b="1" dirty="0"/>
              <a:t>, </a:t>
            </a:r>
            <a:r>
              <a:rPr lang="en-US" sz="3200" b="1" dirty="0" err="1"/>
              <a:t>Parishudhaathmaavinaal</a:t>
            </a:r>
            <a:r>
              <a:rPr lang="en-US" sz="3200" b="1" dirty="0"/>
              <a:t> </a:t>
            </a:r>
            <a:r>
              <a:rPr lang="en-US" sz="3200" b="1" dirty="0" err="1"/>
              <a:t>kanyaka</a:t>
            </a:r>
            <a:r>
              <a:rPr lang="en-US" sz="3200" b="1" dirty="0"/>
              <a:t> </a:t>
            </a:r>
            <a:r>
              <a:rPr lang="en-US" sz="3200" b="1" dirty="0" err="1"/>
              <a:t>mariyayilninnu</a:t>
            </a:r>
            <a:r>
              <a:rPr lang="en-US" sz="3200" b="1" dirty="0"/>
              <a:t> </a:t>
            </a:r>
            <a:r>
              <a:rPr lang="en-US" sz="3200" b="1" dirty="0" err="1"/>
              <a:t>avatharichu</a:t>
            </a:r>
            <a:r>
              <a:rPr lang="en-US" sz="3200" b="1" dirty="0"/>
              <a:t> </a:t>
            </a:r>
            <a:r>
              <a:rPr lang="en-US" sz="3200" b="1" dirty="0" err="1"/>
              <a:t>manushyanayi</a:t>
            </a:r>
            <a:r>
              <a:rPr lang="en-US" sz="3200" b="1" dirty="0"/>
              <a:t> </a:t>
            </a:r>
            <a:r>
              <a:rPr lang="en-US" sz="3200" b="1" dirty="0" err="1"/>
              <a:t>theernnu</a:t>
            </a:r>
            <a:r>
              <a:rPr lang="en-US" sz="3200" b="1" dirty="0"/>
              <a:t>, </a:t>
            </a:r>
            <a:r>
              <a:rPr lang="en-US" sz="3200" b="1" dirty="0" err="1"/>
              <a:t>Ponthios</a:t>
            </a:r>
            <a:r>
              <a:rPr lang="en-US" sz="3200" b="1" dirty="0"/>
              <a:t> </a:t>
            </a:r>
            <a:r>
              <a:rPr lang="en-US" sz="3200" b="1" dirty="0" err="1"/>
              <a:t>Peelathosinte</a:t>
            </a:r>
            <a:r>
              <a:rPr lang="en-US" sz="3200" b="1" dirty="0"/>
              <a:t>’ </a:t>
            </a:r>
            <a:r>
              <a:rPr lang="en-US" sz="3200" b="1" dirty="0" err="1"/>
              <a:t>keezhil</a:t>
            </a:r>
            <a:r>
              <a:rPr lang="en-US" sz="3200" b="1" dirty="0"/>
              <a:t> '</a:t>
            </a:r>
            <a:r>
              <a:rPr lang="en-US" sz="3200" b="1" dirty="0" err="1"/>
              <a:t>namukku</a:t>
            </a:r>
            <a:r>
              <a:rPr lang="en-US" sz="3200" b="1" dirty="0"/>
              <a:t> </a:t>
            </a:r>
            <a:r>
              <a:rPr lang="en-US" sz="3200" b="1" dirty="0" err="1"/>
              <a:t>vendi</a:t>
            </a:r>
            <a:r>
              <a:rPr lang="en-US" sz="3200" b="1" dirty="0"/>
              <a:t> </a:t>
            </a:r>
            <a:r>
              <a:rPr lang="en-US" sz="3200" b="1" dirty="0" err="1"/>
              <a:t>Kroosikkappettu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02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77" y="1843677"/>
            <a:ext cx="11448398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¥ÕX µ×</a:t>
            </a:r>
            <a:r>
              <a:rPr lang="en-US" sz="3600" b="1" dirty="0" err="1">
                <a:latin typeface="Kerala" pitchFamily="2" charset="0"/>
              </a:rPr>
              <a:t>í¿æMGá</a:t>
            </a:r>
            <a:r>
              <a:rPr lang="en-US" sz="3600" b="1" dirty="0">
                <a:latin typeface="Kerala" pitchFamily="2" charset="0"/>
              </a:rPr>
              <a:t>, ¥¿</a:t>
            </a:r>
            <a:r>
              <a:rPr lang="en-US" sz="3600" b="1" dirty="0" err="1">
                <a:latin typeface="Kerala" pitchFamily="2" charset="0"/>
              </a:rPr>
              <a:t>AæMGá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ÄßøáæÕÝáJá</a:t>
            </a:r>
            <a:r>
              <a:rPr lang="en-US" sz="3600" b="1" dirty="0">
                <a:latin typeface="Kerala" pitchFamily="2" charset="0"/>
              </a:rPr>
              <a:t>µ{</a:t>
            </a:r>
            <a:r>
              <a:rPr lang="en-US" sz="3600" b="1" dirty="0" err="1">
                <a:latin typeface="Kerala" pitchFamily="2" charset="0"/>
              </a:rPr>
              <a:t>ßXdÉµÞø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ÎâKÞ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ÆßÕØ</a:t>
            </a:r>
            <a:r>
              <a:rPr lang="en-US" sz="3600" b="1" dirty="0">
                <a:latin typeface="Kerala" pitchFamily="2" charset="0"/>
              </a:rPr>
              <a:t>¢ ©</a:t>
            </a:r>
            <a:r>
              <a:rPr lang="en-US" sz="3600" b="1" dirty="0" err="1">
                <a:latin typeface="Kerala" pitchFamily="2" charset="0"/>
              </a:rPr>
              <a:t>ÏßVæJÝáçKxá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ØbV·JßçÜAá</a:t>
            </a:r>
            <a:r>
              <a:rPr lang="en-US" sz="3600" b="1" dirty="0">
                <a:latin typeface="Kerala" pitchFamily="2" charset="0"/>
              </a:rPr>
              <a:t> µ</a:t>
            </a:r>
            <a:r>
              <a:rPr lang="en-US" sz="3600" b="1" dirty="0" err="1">
                <a:latin typeface="Kerala" pitchFamily="2" charset="0"/>
              </a:rPr>
              <a:t>Ïùß</a:t>
            </a:r>
            <a:r>
              <a:rPr lang="en-US" sz="3600" b="1" dirty="0">
                <a:latin typeface="Kerala" pitchFamily="2" charset="0"/>
              </a:rPr>
              <a:t>, </a:t>
            </a:r>
            <a:r>
              <a:rPr lang="en-US" sz="3600" b="1" dirty="0" err="1">
                <a:latin typeface="Kerala" pitchFamily="2" charset="0"/>
              </a:rPr>
              <a:t>ÉßÄÞÕßæa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ÕÜJáÍÞ·Jí</a:t>
            </a:r>
            <a:r>
              <a:rPr lang="en-US" sz="3600" b="1" dirty="0">
                <a:latin typeface="Kerala" pitchFamily="2" charset="0"/>
              </a:rPr>
              <a:t> §</a:t>
            </a:r>
            <a:r>
              <a:rPr lang="en-US" sz="3600" b="1" dirty="0" err="1">
                <a:latin typeface="Kerala" pitchFamily="2" charset="0"/>
              </a:rPr>
              <a:t>øßAáKá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3D94B-05B7-4646-9F75-F2B0D0012876}"/>
              </a:ext>
            </a:extLst>
          </p:cNvPr>
          <p:cNvSpPr txBox="1"/>
          <p:nvPr/>
        </p:nvSpPr>
        <p:spPr>
          <a:xfrm>
            <a:off x="1659118" y="3802047"/>
            <a:ext cx="101163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/>
              <a:t>Avan </a:t>
            </a:r>
            <a:r>
              <a:rPr lang="en-US" sz="3200" b="1" dirty="0" err="1"/>
              <a:t>kashtapettu</a:t>
            </a:r>
            <a:r>
              <a:rPr lang="en-US" sz="3200" b="1" dirty="0"/>
              <a:t>, </a:t>
            </a:r>
            <a:r>
              <a:rPr lang="en-US" sz="3200" b="1" dirty="0" err="1"/>
              <a:t>Adakkappettu</a:t>
            </a:r>
            <a:r>
              <a:rPr lang="en-US" sz="3200" b="1" dirty="0"/>
              <a:t>, </a:t>
            </a:r>
            <a:r>
              <a:rPr lang="en-US" sz="3200" b="1" dirty="0" err="1"/>
              <a:t>Thiruvezhuthukalin</a:t>
            </a:r>
            <a:r>
              <a:rPr lang="en-US" sz="3200" b="1" dirty="0"/>
              <a:t> </a:t>
            </a:r>
            <a:r>
              <a:rPr lang="en-US" sz="3200" b="1" dirty="0" err="1"/>
              <a:t>prakaaram</a:t>
            </a:r>
            <a:r>
              <a:rPr lang="en-US" sz="3200" b="1" dirty="0"/>
              <a:t> </a:t>
            </a:r>
            <a:r>
              <a:rPr lang="en-US" sz="3200" b="1" dirty="0" err="1"/>
              <a:t>Moonnam</a:t>
            </a:r>
            <a:r>
              <a:rPr lang="en-US" sz="3200" b="1" dirty="0"/>
              <a:t> </a:t>
            </a:r>
            <a:r>
              <a:rPr lang="en-US" sz="3200" b="1" dirty="0" err="1"/>
              <a:t>dhivasam</a:t>
            </a:r>
            <a:r>
              <a:rPr lang="en-US" sz="3200" b="1" dirty="0"/>
              <a:t> </a:t>
            </a:r>
            <a:r>
              <a:rPr lang="en-US" sz="3200" b="1" dirty="0" err="1"/>
              <a:t>uyirthezhunnettu</a:t>
            </a:r>
            <a:r>
              <a:rPr lang="en-US" sz="3200" b="1" dirty="0"/>
              <a:t> </a:t>
            </a:r>
            <a:r>
              <a:rPr lang="en-US" sz="3200" b="1" dirty="0" err="1"/>
              <a:t>swargathilekku</a:t>
            </a:r>
            <a:r>
              <a:rPr lang="en-US" sz="3200" b="1" dirty="0"/>
              <a:t> </a:t>
            </a:r>
            <a:r>
              <a:rPr lang="en-US" sz="3200" b="1" dirty="0" err="1"/>
              <a:t>kayari</a:t>
            </a:r>
            <a:r>
              <a:rPr lang="en-US" sz="3200" b="1" dirty="0"/>
              <a:t> </a:t>
            </a:r>
            <a:r>
              <a:rPr lang="en-US" sz="3200" b="1" dirty="0" err="1"/>
              <a:t>Pithaavinte</a:t>
            </a:r>
            <a:r>
              <a:rPr lang="en-US" sz="3200" b="1" dirty="0"/>
              <a:t>‘ </a:t>
            </a:r>
            <a:r>
              <a:rPr lang="en-US" sz="3200" b="1" dirty="0" err="1"/>
              <a:t>valathu</a:t>
            </a:r>
            <a:r>
              <a:rPr lang="en-US" sz="3200" b="1" dirty="0"/>
              <a:t> </a:t>
            </a:r>
            <a:r>
              <a:rPr lang="en-US" sz="3200" b="1" dirty="0" err="1"/>
              <a:t>bhaaghathu</a:t>
            </a:r>
            <a:r>
              <a:rPr lang="en-US" sz="3200" b="1" dirty="0"/>
              <a:t> </a:t>
            </a:r>
            <a:r>
              <a:rPr lang="en-US" sz="3200" b="1" dirty="0" err="1"/>
              <a:t>irikkunnu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8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728" y="1344729"/>
            <a:ext cx="10834540" cy="2261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¥ÕX ¼àÕÈáUÕæøÏá¢ </a:t>
            </a:r>
            <a:r>
              <a:rPr lang="en-US" sz="3600" b="1" dirty="0" err="1">
                <a:latin typeface="Kerala" pitchFamily="2" charset="0"/>
              </a:rPr>
              <a:t>ÎøßºîÕæøÏá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ÈcÞÏ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ÕßÇßMÞX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ÎÙÄbçJÞæ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ÕàIá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Õøá</a:t>
            </a:r>
            <a:r>
              <a:rPr lang="en-US" sz="3600" b="1" dirty="0">
                <a:latin typeface="Kerala" pitchFamily="2" charset="0"/>
              </a:rPr>
              <a:t>¢; ¥</a:t>
            </a:r>
            <a:r>
              <a:rPr lang="en-US" sz="3600" b="1" dirty="0" err="1">
                <a:latin typeface="Kerala" pitchFamily="2" charset="0"/>
              </a:rPr>
              <a:t>Õæa</a:t>
            </a:r>
            <a:r>
              <a:rPr lang="en-US" sz="3600" b="1" dirty="0">
                <a:latin typeface="Kerala" pitchFamily="2" charset="0"/>
              </a:rPr>
              <a:t> øÞ¼cJßÈá ¥ÕØÞÈ¢ ©</a:t>
            </a:r>
            <a:r>
              <a:rPr lang="en-US" sz="3600" b="1" dirty="0" err="1">
                <a:latin typeface="Kerala" pitchFamily="2" charset="0"/>
              </a:rPr>
              <a:t>IÞµÏßÜï</a:t>
            </a:r>
            <a:r>
              <a:rPr lang="en-US" sz="3600" b="1" dirty="0">
                <a:latin typeface="Kerala" pitchFamily="2" charset="0"/>
              </a:rPr>
              <a:t>. µ</a:t>
            </a:r>
            <a:r>
              <a:rPr lang="en-US" sz="3600" b="1" dirty="0" err="1">
                <a:latin typeface="Kerala" pitchFamily="2" charset="0"/>
              </a:rPr>
              <a:t>VJÞÕá</a:t>
            </a:r>
            <a:r>
              <a:rPr lang="en-US" sz="3600" b="1" dirty="0">
                <a:latin typeface="Kerala" pitchFamily="2" charset="0"/>
              </a:rPr>
              <a:t>¢ ¼àÕßMßAáKÕÈá¢, </a:t>
            </a:r>
            <a:r>
              <a:rPr lang="en-US" sz="3600" b="1" dirty="0" err="1">
                <a:latin typeface="Kerala" pitchFamily="2" charset="0"/>
              </a:rPr>
              <a:t>ÉßÄÞÕßWÈßKá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ÉádÄÈßWÈßKá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ÉáùæM¿áKÕÈá</a:t>
            </a:r>
            <a:r>
              <a:rPr lang="en-US" sz="3600" b="1" dirty="0">
                <a:latin typeface="Kerala" pitchFamily="2" charset="0"/>
              </a:rPr>
              <a:t>¢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4656" y="3605754"/>
            <a:ext cx="112116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/>
            <a:r>
              <a:rPr lang="en-US" sz="3200" b="1" dirty="0" err="1"/>
              <a:t>Avan</a:t>
            </a:r>
            <a:r>
              <a:rPr lang="en-US" sz="3200" b="1" dirty="0"/>
              <a:t> </a:t>
            </a:r>
            <a:r>
              <a:rPr lang="en-US" sz="3200" b="1" dirty="0" err="1"/>
              <a:t>jeevanullavareyum</a:t>
            </a:r>
            <a:r>
              <a:rPr lang="en-US" sz="3200" b="1" dirty="0"/>
              <a:t> </a:t>
            </a:r>
            <a:r>
              <a:rPr lang="en-US" sz="3200" b="1" dirty="0" err="1"/>
              <a:t>marichavareyum</a:t>
            </a:r>
            <a:r>
              <a:rPr lang="en-US" sz="3200" b="1" dirty="0"/>
              <a:t> </a:t>
            </a:r>
            <a:r>
              <a:rPr lang="en-US" sz="3200" b="1" dirty="0" err="1"/>
              <a:t>nyaayam</a:t>
            </a:r>
            <a:r>
              <a:rPr lang="en-US" sz="3200" b="1" dirty="0"/>
              <a:t> </a:t>
            </a:r>
            <a:r>
              <a:rPr lang="en-US" sz="3200" b="1" dirty="0" err="1"/>
              <a:t>vidhippan</a:t>
            </a:r>
            <a:r>
              <a:rPr lang="en-US" sz="3200" b="1" dirty="0"/>
              <a:t> </a:t>
            </a:r>
            <a:r>
              <a:rPr lang="en-US" sz="3200" b="1" dirty="0" err="1"/>
              <a:t>mahathvathode</a:t>
            </a:r>
            <a:r>
              <a:rPr lang="en-US" sz="3200" b="1" dirty="0"/>
              <a:t>’ </a:t>
            </a:r>
            <a:r>
              <a:rPr lang="en-US" sz="3200" b="1" dirty="0" err="1"/>
              <a:t>veendum</a:t>
            </a:r>
            <a:r>
              <a:rPr lang="en-US" sz="3200" b="1" dirty="0"/>
              <a:t> </a:t>
            </a:r>
            <a:r>
              <a:rPr lang="en-US" sz="3200" b="1" dirty="0" err="1"/>
              <a:t>varum</a:t>
            </a:r>
            <a:r>
              <a:rPr lang="en-US" sz="3200" b="1" dirty="0"/>
              <a:t>. </a:t>
            </a:r>
            <a:r>
              <a:rPr lang="en-US" sz="3200" b="1" dirty="0" err="1"/>
              <a:t>Avante</a:t>
            </a:r>
            <a:r>
              <a:rPr lang="en-US" sz="3200" b="1" dirty="0"/>
              <a:t>’ </a:t>
            </a:r>
            <a:r>
              <a:rPr lang="en-US" sz="3200" b="1" dirty="0" err="1"/>
              <a:t>rajyathinu</a:t>
            </a:r>
            <a:r>
              <a:rPr lang="en-US" sz="3200" b="1" dirty="0"/>
              <a:t> </a:t>
            </a:r>
            <a:r>
              <a:rPr lang="en-US" sz="3200" b="1" dirty="0" err="1"/>
              <a:t>avasanam</a:t>
            </a:r>
            <a:r>
              <a:rPr lang="en-US" sz="3200" b="1" dirty="0"/>
              <a:t> </a:t>
            </a:r>
            <a:r>
              <a:rPr lang="en-US" sz="3200" b="1" dirty="0" err="1"/>
              <a:t>undakayilla</a:t>
            </a:r>
            <a:r>
              <a:rPr lang="en-US" sz="3200" b="1" dirty="0"/>
              <a:t>. </a:t>
            </a:r>
            <a:r>
              <a:rPr lang="en-US" sz="3200" b="1" dirty="0" err="1"/>
              <a:t>Karthaavum</a:t>
            </a:r>
            <a:r>
              <a:rPr lang="en-US" sz="3200" b="1" dirty="0"/>
              <a:t> </a:t>
            </a:r>
            <a:r>
              <a:rPr lang="en-US" sz="3200" b="1" dirty="0" err="1"/>
              <a:t>jeevippikkunnavanum</a:t>
            </a:r>
            <a:r>
              <a:rPr lang="en-US" sz="3200" b="1" dirty="0"/>
              <a:t>, </a:t>
            </a:r>
            <a:r>
              <a:rPr lang="en-US" sz="3200" b="1" dirty="0" err="1"/>
              <a:t>Pithavilninnum</a:t>
            </a:r>
            <a:r>
              <a:rPr lang="en-US" sz="3200" b="1" dirty="0"/>
              <a:t> </a:t>
            </a:r>
            <a:r>
              <a:rPr lang="en-US" sz="3200" b="1" dirty="0" err="1"/>
              <a:t>puthranilninnum</a:t>
            </a:r>
            <a:r>
              <a:rPr lang="en-US" sz="3200" b="1" dirty="0"/>
              <a:t> </a:t>
            </a:r>
            <a:r>
              <a:rPr lang="en-US" sz="3200" b="1" dirty="0" err="1"/>
              <a:t>purappedunnavanum</a:t>
            </a:r>
            <a:endParaRPr lang="en-US" sz="32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4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642" y="1467806"/>
            <a:ext cx="11051357" cy="27243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err="1">
                <a:latin typeface="Kerala" pitchFamily="2" charset="0"/>
              </a:rPr>
              <a:t>ÉßÄÞÕßçÈÞ¿á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ÉádÄçÈÞ¿á</a:t>
            </a:r>
            <a:r>
              <a:rPr lang="en-US" sz="3600" b="1" dirty="0">
                <a:latin typeface="Kerala" pitchFamily="2" charset="0"/>
              </a:rPr>
              <a:t>¢µ</a:t>
            </a:r>
            <a:r>
              <a:rPr lang="en-US" sz="3600" b="1" dirty="0" err="1">
                <a:latin typeface="Kerala" pitchFamily="2" charset="0"/>
              </a:rPr>
              <a:t>âæ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ÕwßAæMGá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ÎÙÄbæM¿áKÕÈá</a:t>
            </a:r>
            <a:r>
              <a:rPr lang="en-US" sz="3600" b="1" dirty="0">
                <a:latin typeface="Kerala" pitchFamily="2" charset="0"/>
              </a:rPr>
              <a:t>¢, </a:t>
            </a:r>
            <a:r>
              <a:rPr lang="en-US" sz="3600" b="1" dirty="0" err="1">
                <a:latin typeface="Kerala" pitchFamily="2" charset="0"/>
              </a:rPr>
              <a:t>dÉÕÞ</a:t>
            </a:r>
            <a:r>
              <a:rPr lang="en-US" sz="3600" b="1" dirty="0">
                <a:latin typeface="Kerala" pitchFamily="2" charset="0"/>
              </a:rPr>
              <a:t>ºµ</a:t>
            </a:r>
            <a:r>
              <a:rPr lang="en-US" sz="3600" b="1" dirty="0" err="1">
                <a:latin typeface="Kerala" pitchFamily="2" charset="0"/>
              </a:rPr>
              <a:t>æøæAÞIá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ÉùÏßºîÕÈáÎÞÏ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ÉøßÖáiÞvÞÕßÜá</a:t>
            </a:r>
            <a:r>
              <a:rPr lang="en-US" sz="3600" b="1" dirty="0">
                <a:latin typeface="Kerala" pitchFamily="2" charset="0"/>
              </a:rPr>
              <a:t>¢ ¾ÞX </a:t>
            </a:r>
            <a:r>
              <a:rPr lang="en-US" sz="3600" b="1" dirty="0" err="1">
                <a:latin typeface="Kerala" pitchFamily="2" charset="0"/>
              </a:rPr>
              <a:t>ÕßÖbØßAáKá</a:t>
            </a:r>
            <a:r>
              <a:rPr lang="en-US" sz="3600" b="1" dirty="0">
                <a:latin typeface="Kerala" pitchFamily="2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3532" y="3429000"/>
            <a:ext cx="107778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 err="1"/>
              <a:t>Pithavinodum</a:t>
            </a:r>
            <a:r>
              <a:rPr lang="en-US" sz="3200" b="1" dirty="0"/>
              <a:t>, </a:t>
            </a:r>
            <a:r>
              <a:rPr lang="en-US" sz="3200" b="1" dirty="0" err="1"/>
              <a:t>Puthra-nodumkoode</a:t>
            </a:r>
            <a:r>
              <a:rPr lang="en-US" sz="3200" b="1" dirty="0"/>
              <a:t>’ </a:t>
            </a:r>
            <a:r>
              <a:rPr lang="en-US" sz="3200" b="1" dirty="0" err="1"/>
              <a:t>vannikkappettu</a:t>
            </a:r>
            <a:r>
              <a:rPr lang="en-US" sz="3200" b="1" dirty="0"/>
              <a:t> </a:t>
            </a:r>
            <a:r>
              <a:rPr lang="en-US" sz="3200" b="1" dirty="0" err="1"/>
              <a:t>mahathvappedunnavanum</a:t>
            </a:r>
            <a:r>
              <a:rPr lang="en-US" sz="3200" b="1" dirty="0"/>
              <a:t>, </a:t>
            </a:r>
            <a:r>
              <a:rPr lang="en-US" sz="3200" b="1" dirty="0" err="1"/>
              <a:t>Pravaachakare</a:t>
            </a:r>
            <a:r>
              <a:rPr lang="en-US" sz="3200" b="1" dirty="0"/>
              <a:t>’-</a:t>
            </a:r>
            <a:r>
              <a:rPr lang="en-US" sz="3200" b="1" dirty="0" err="1"/>
              <a:t>kkondu</a:t>
            </a:r>
            <a:r>
              <a:rPr lang="en-US" sz="3200" b="1" dirty="0"/>
              <a:t> </a:t>
            </a:r>
            <a:r>
              <a:rPr lang="en-US" sz="3200" b="1" dirty="0" err="1"/>
              <a:t>parayichavanumaaya</a:t>
            </a:r>
            <a:r>
              <a:rPr lang="en-US" sz="3200" b="1" dirty="0"/>
              <a:t> </a:t>
            </a:r>
            <a:r>
              <a:rPr lang="en-US" sz="3200" b="1" dirty="0" err="1"/>
              <a:t>parishudhaathmavilum</a:t>
            </a:r>
            <a:r>
              <a:rPr lang="en-US" sz="3200" b="1" dirty="0"/>
              <a:t> </a:t>
            </a:r>
            <a:r>
              <a:rPr lang="en-US" sz="3200" b="1" dirty="0" err="1"/>
              <a:t>njaan</a:t>
            </a:r>
            <a:r>
              <a:rPr lang="en-US" sz="3200" b="1" dirty="0"/>
              <a:t> </a:t>
            </a:r>
            <a:r>
              <a:rPr lang="en-US" sz="3200" b="1" dirty="0" err="1"/>
              <a:t>viswashikkunnu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12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282" y="1389642"/>
            <a:ext cx="9772872" cy="3274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Kerala" pitchFamily="2" charset="0"/>
              </a:rPr>
              <a:t>µ</a:t>
            </a:r>
            <a:r>
              <a:rPr lang="en-US" sz="3600" b="1" dirty="0" err="1">
                <a:latin typeface="Kerala" pitchFamily="2" charset="0"/>
              </a:rPr>
              <a:t>ÞçÄÞÜßµÕá</a:t>
            </a:r>
            <a:r>
              <a:rPr lang="en-US" sz="3600" b="1" dirty="0">
                <a:latin typeface="Kerala" pitchFamily="2" charset="0"/>
              </a:rPr>
              <a:t>¢ ¥</a:t>
            </a:r>
            <a:r>
              <a:rPr lang="en-US" sz="3600" b="1" dirty="0" err="1">
                <a:latin typeface="Kerala" pitchFamily="2" charset="0"/>
              </a:rPr>
              <a:t>æMÞæØñÞÜßµÕáÎÞÏ</a:t>
            </a:r>
            <a:r>
              <a:rPr lang="en-US" sz="3600" b="1" dirty="0">
                <a:latin typeface="Kerala" pitchFamily="2" charset="0"/>
              </a:rPr>
              <a:t> ¯µ </a:t>
            </a:r>
            <a:r>
              <a:rPr lang="en-US" sz="3600" b="1" dirty="0" err="1">
                <a:latin typeface="Kerala" pitchFamily="2" charset="0"/>
              </a:rPr>
              <a:t>ÕßÖáiØÍÏßÜá</a:t>
            </a:r>
            <a:r>
              <a:rPr lang="en-US" sz="3600" b="1" dirty="0">
                <a:latin typeface="Kerala" pitchFamily="2" charset="0"/>
              </a:rPr>
              <a:t>¢ ¾ÞX </a:t>
            </a:r>
            <a:r>
              <a:rPr lang="en-US" sz="3600" b="1" dirty="0" err="1">
                <a:latin typeface="Kerala" pitchFamily="2" charset="0"/>
              </a:rPr>
              <a:t>ÕßÖbØßAáKá</a:t>
            </a:r>
            <a:r>
              <a:rPr lang="en-US" sz="3600" b="1" dirty="0">
                <a:latin typeface="Kerala" pitchFamily="2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ÉÞÉçÎÞºÈJßÈáU ¯µ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ÌÉñàØíÎæÏ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 ¾ÞX ¥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ÈáØøßAáKá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erala" pitchFamily="2" charset="0"/>
                <a:ea typeface="+mn-ea"/>
                <a:cs typeface="+mn-cs"/>
              </a:rPr>
              <a:t>, </a:t>
            </a:r>
            <a:endParaRPr lang="en-US" sz="3600" b="1" dirty="0">
              <a:latin typeface="Kerala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0994" y="3686405"/>
            <a:ext cx="105108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en-US" sz="3200" b="1" dirty="0" err="1"/>
              <a:t>Katholikavum</a:t>
            </a:r>
            <a:r>
              <a:rPr lang="en-US" sz="3200" b="1" dirty="0"/>
              <a:t> </a:t>
            </a:r>
            <a:r>
              <a:rPr lang="en-US" sz="3200" b="1" dirty="0" err="1"/>
              <a:t>appostholikavu-maaya</a:t>
            </a:r>
            <a:r>
              <a:rPr lang="en-US" sz="3200" b="1" dirty="0"/>
              <a:t> eka </a:t>
            </a:r>
            <a:r>
              <a:rPr lang="en-US" sz="3200" b="1" dirty="0" err="1"/>
              <a:t>visudha</a:t>
            </a:r>
            <a:r>
              <a:rPr lang="en-US" sz="3200" b="1" dirty="0"/>
              <a:t> </a:t>
            </a:r>
            <a:r>
              <a:rPr lang="en-US" sz="3200" b="1" dirty="0" err="1"/>
              <a:t>sabhayilum</a:t>
            </a:r>
            <a:r>
              <a:rPr lang="en-US" sz="3200" b="1" dirty="0"/>
              <a:t> </a:t>
            </a:r>
            <a:r>
              <a:rPr lang="en-US" sz="3200" b="1" dirty="0" err="1"/>
              <a:t>njaan</a:t>
            </a:r>
            <a:r>
              <a:rPr lang="en-US" sz="3200" b="1" dirty="0"/>
              <a:t> </a:t>
            </a:r>
            <a:r>
              <a:rPr lang="en-US" sz="3200" b="1" dirty="0" err="1"/>
              <a:t>viswasikkunnu</a:t>
            </a:r>
            <a:r>
              <a:rPr lang="en-US" sz="3200" b="1" dirty="0"/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Paapamochanathinulla eka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bapthismaye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njaan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anusarikkunnu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46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48" y="1996892"/>
            <a:ext cx="9916998" cy="2684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Kerala" pitchFamily="2" charset="0"/>
              </a:rPr>
              <a:t>ÎøßºîÕøáæ</a:t>
            </a:r>
            <a:r>
              <a:rPr lang="en-US" sz="3600" b="1" dirty="0">
                <a:latin typeface="Kerala" pitchFamily="2" charset="0"/>
              </a:rPr>
              <a:t>¿ </a:t>
            </a:r>
            <a:r>
              <a:rPr lang="en-US" sz="3600" b="1" dirty="0" err="1">
                <a:latin typeface="Kerala" pitchFamily="2" charset="0"/>
              </a:rPr>
              <a:t>ÉáÈøájÞÈJßÈá</a:t>
            </a:r>
            <a:r>
              <a:rPr lang="en-US" sz="3600" b="1" dirty="0">
                <a:latin typeface="Kerala" pitchFamily="2" charset="0"/>
              </a:rPr>
              <a:t>¢ </a:t>
            </a:r>
            <a:r>
              <a:rPr lang="en-US" sz="3600" b="1" dirty="0" err="1">
                <a:latin typeface="Kerala" pitchFamily="2" charset="0"/>
              </a:rPr>
              <a:t>ÕøáÕÞÈáU</a:t>
            </a:r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 err="1">
                <a:latin typeface="Kerala" pitchFamily="2" charset="0"/>
              </a:rPr>
              <a:t>çÜÞµJßæÜ</a:t>
            </a:r>
            <a:r>
              <a:rPr lang="en-US" sz="3600" b="1" dirty="0">
                <a:latin typeface="Kerala" pitchFamily="2" charset="0"/>
              </a:rPr>
              <a:t> ¼àÕÈá¢ ¾ÞX µ</a:t>
            </a:r>
            <a:r>
              <a:rPr lang="en-US" sz="3600" b="1" dirty="0" err="1">
                <a:latin typeface="Kerala" pitchFamily="2" charset="0"/>
              </a:rPr>
              <a:t>ÞJßøßAáKá</a:t>
            </a:r>
            <a:r>
              <a:rPr lang="en-US" sz="3600" b="1" dirty="0">
                <a:latin typeface="Kerala" pitchFamily="2" charset="0"/>
              </a:rPr>
              <a:t>. ¦</a:t>
            </a:r>
            <a:r>
              <a:rPr lang="en-US" sz="3600" b="1" dirty="0" err="1">
                <a:latin typeface="Kerala" pitchFamily="2" charset="0"/>
              </a:rPr>
              <a:t>æÎX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8350" y="3650047"/>
            <a:ext cx="109099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/>
            <a:r>
              <a:rPr lang="en-US" sz="3200" b="1" dirty="0" err="1"/>
              <a:t>Marichavarude</a:t>
            </a:r>
            <a:r>
              <a:rPr lang="en-US" sz="3200" b="1" dirty="0"/>
              <a:t>’ </a:t>
            </a:r>
            <a:r>
              <a:rPr lang="en-US" sz="3200" b="1" dirty="0" err="1"/>
              <a:t>punarudhaanathinum</a:t>
            </a:r>
            <a:r>
              <a:rPr lang="en-US" sz="3200" b="1" dirty="0"/>
              <a:t>, </a:t>
            </a:r>
            <a:r>
              <a:rPr lang="en-US" sz="3200" b="1" dirty="0" err="1"/>
              <a:t>varuvaanulla</a:t>
            </a:r>
            <a:r>
              <a:rPr lang="en-US" sz="3200" b="1" dirty="0"/>
              <a:t> </a:t>
            </a:r>
            <a:r>
              <a:rPr lang="en-US" sz="3200" b="1" dirty="0" err="1"/>
              <a:t>lokathile</a:t>
            </a:r>
            <a:r>
              <a:rPr lang="en-US" sz="3200" b="1" dirty="0"/>
              <a:t> </a:t>
            </a:r>
            <a:r>
              <a:rPr lang="en-US" sz="3200" b="1" dirty="0" err="1"/>
              <a:t>jeevanum</a:t>
            </a:r>
            <a:r>
              <a:rPr lang="en-US" sz="3200" b="1" dirty="0"/>
              <a:t> </a:t>
            </a:r>
            <a:r>
              <a:rPr lang="en-US" sz="3200" b="1" dirty="0" err="1"/>
              <a:t>njaan</a:t>
            </a:r>
            <a:r>
              <a:rPr lang="en-US" sz="3200" b="1" dirty="0"/>
              <a:t> </a:t>
            </a:r>
            <a:r>
              <a:rPr lang="en-US" sz="3200" b="1" dirty="0" err="1"/>
              <a:t>kaathirikkunnu</a:t>
            </a:r>
            <a:r>
              <a:rPr lang="en-US" sz="3200" b="1" dirty="0"/>
              <a:t>. AMEN.</a:t>
            </a:r>
          </a:p>
          <a:p>
            <a:pPr marL="223838"/>
            <a:endParaRPr lang="en-US" sz="3200" b="1" dirty="0"/>
          </a:p>
          <a:p>
            <a:pPr marL="223838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88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DE7E4C-209F-4D66-B204-3BD0F6E29E10}"/>
              </a:ext>
            </a:extLst>
          </p:cNvPr>
          <p:cNvSpPr/>
          <p:nvPr/>
        </p:nvSpPr>
        <p:spPr>
          <a:xfrm>
            <a:off x="0" y="2219964"/>
            <a:ext cx="12192000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8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C447C"/>
                </a:solidFill>
                <a:effectLst>
                  <a:outerShdw blurRad="50800" dist="38100" dir="2700000" algn="tl" rotWithShape="0">
                    <a:srgbClr val="3AA4B6">
                      <a:alpha val="40000"/>
                    </a:srgbClr>
                  </a:outerShdw>
                </a:effectLst>
                <a:latin typeface="Harlow Solid Italic" panose="04030604020F02020D02" pitchFamily="82" charset="0"/>
              </a:rPr>
              <a:t>Announcements</a:t>
            </a:r>
            <a:endParaRPr lang="en-GB" sz="13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C447C"/>
              </a:solidFill>
              <a:effectLst>
                <a:outerShdw blurRad="50800" dist="38100" dir="2700000" algn="tl" rotWithShape="0">
                  <a:srgbClr val="3AA4B6">
                    <a:alpha val="40000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218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5DA87B-38A9-4416-AA32-80804A0A7862}"/>
              </a:ext>
            </a:extLst>
          </p:cNvPr>
          <p:cNvSpPr/>
          <p:nvPr/>
        </p:nvSpPr>
        <p:spPr>
          <a:xfrm>
            <a:off x="754946" y="2459504"/>
            <a:ext cx="597659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Birthday </a:t>
            </a:r>
          </a:p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Wedding Anniversary </a:t>
            </a:r>
          </a:p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Thanksgiving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C3BE9-408D-49B2-9011-6209E30A6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" t="4551" r="10060" b="9347"/>
          <a:stretch/>
        </p:blipFill>
        <p:spPr>
          <a:xfrm>
            <a:off x="6731539" y="1620938"/>
            <a:ext cx="4153711" cy="419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6229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0064" y="1117171"/>
            <a:ext cx="9881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HÎßÜïÞ</a:t>
            </a:r>
            <a:r>
              <a:rPr lang="en-US" sz="4000" b="1" dirty="0">
                <a:latin typeface="Kerala" pitchFamily="2" charset="0"/>
              </a:rPr>
              <a:t> µ</a:t>
            </a:r>
            <a:r>
              <a:rPr lang="en-US" sz="4000" b="1" dirty="0" err="1">
                <a:latin typeface="Kerala" pitchFamily="2" charset="0"/>
              </a:rPr>
              <a:t>cÉÞÆÞÈ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Ká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ÄøáKÄß</a:t>
            </a:r>
            <a:r>
              <a:rPr lang="en-US" sz="4000" b="1" dirty="0">
                <a:latin typeface="Kerala" pitchFamily="2" charset="0"/>
              </a:rPr>
              <a:t>_</a:t>
            </a:r>
          </a:p>
          <a:p>
            <a:r>
              <a:rPr lang="en-US" sz="4000" b="1" dirty="0" err="1">
                <a:latin typeface="Kerala" pitchFamily="2" charset="0"/>
              </a:rPr>
              <a:t>æÈçLÖáÕßKá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æµÞ¿áAá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>
                <a:latin typeface="Kerala" pitchFamily="2" charset="0"/>
              </a:rPr>
              <a:t>®X </a:t>
            </a:r>
            <a:r>
              <a:rPr lang="en-US" sz="4000" b="1" dirty="0" err="1">
                <a:latin typeface="Kerala" pitchFamily="2" charset="0"/>
              </a:rPr>
              <a:t>çÆÙà</a:t>
            </a:r>
            <a:r>
              <a:rPr lang="en-US" sz="4000" b="1" dirty="0">
                <a:latin typeface="Kerala" pitchFamily="2" charset="0"/>
              </a:rPr>
              <a:t>, </a:t>
            </a:r>
            <a:r>
              <a:rPr lang="en-US" sz="4000" b="1" dirty="0" err="1">
                <a:latin typeface="Kerala" pitchFamily="2" charset="0"/>
              </a:rPr>
              <a:t>ÈwßÏÞÏí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2136" y="3671716"/>
            <a:ext cx="77451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/>
              <a:t>Ennamillaa</a:t>
            </a:r>
            <a:r>
              <a:rPr lang="en-US" sz="4000" b="1" dirty="0"/>
              <a:t> </a:t>
            </a:r>
            <a:r>
              <a:rPr lang="en-US" sz="4000" b="1" dirty="0" err="1"/>
              <a:t>krupaa</a:t>
            </a:r>
            <a:r>
              <a:rPr lang="en-US" sz="4000" b="1" dirty="0"/>
              <a:t> </a:t>
            </a:r>
            <a:r>
              <a:rPr lang="en-US" sz="4000" b="1" dirty="0" err="1"/>
              <a:t>dhaanam</a:t>
            </a:r>
            <a:endParaRPr lang="en-US" sz="4000" b="1" dirty="0"/>
          </a:p>
          <a:p>
            <a:r>
              <a:rPr lang="en-US" sz="4000" b="1" dirty="0" err="1"/>
              <a:t>Ennum</a:t>
            </a:r>
            <a:r>
              <a:rPr lang="en-US" sz="4000" b="1" dirty="0"/>
              <a:t> </a:t>
            </a:r>
            <a:r>
              <a:rPr lang="en-US" sz="4000" b="1" dirty="0" err="1"/>
              <a:t>tharunnathi</a:t>
            </a:r>
            <a:r>
              <a:rPr lang="en-US" sz="4000" b="1" dirty="0"/>
              <a:t>-</a:t>
            </a:r>
          </a:p>
          <a:p>
            <a:r>
              <a:rPr lang="en-US" sz="4000" b="1" dirty="0" err="1"/>
              <a:t>nentheshuvinu</a:t>
            </a:r>
            <a:r>
              <a:rPr lang="en-US" sz="4000" b="1" dirty="0"/>
              <a:t> </a:t>
            </a:r>
            <a:r>
              <a:rPr lang="en-US" sz="4000" b="1" dirty="0" err="1"/>
              <a:t>kodukkum</a:t>
            </a:r>
            <a:endParaRPr lang="en-US" sz="4000" b="1" dirty="0"/>
          </a:p>
          <a:p>
            <a:r>
              <a:rPr lang="en-US" sz="4000" b="1" dirty="0" err="1"/>
              <a:t>En</a:t>
            </a:r>
            <a:r>
              <a:rPr lang="en-US" sz="4000" b="1" dirty="0"/>
              <a:t> </a:t>
            </a:r>
            <a:r>
              <a:rPr lang="en-US" sz="4000" b="1" dirty="0" err="1"/>
              <a:t>dhehi</a:t>
            </a:r>
            <a:r>
              <a:rPr lang="en-US" sz="4000" b="1" dirty="0"/>
              <a:t>, </a:t>
            </a:r>
            <a:r>
              <a:rPr lang="en-US" sz="4000" b="1" dirty="0" err="1"/>
              <a:t>nandhiyaay</a:t>
            </a:r>
            <a:endParaRPr lang="en-US" sz="4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72424" y="261625"/>
            <a:ext cx="2972669" cy="37011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Hymns 428 Stanza 1 of 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A picture containing food&#10;&#10;Description automatically generated">
            <a:extLst>
              <a:ext uri="{FF2B5EF4-FFF2-40B4-BE49-F238E27FC236}">
                <a16:creationId xmlns:a16="http://schemas.microsoft.com/office/drawing/2014/main" id="{16915406-A563-43D4-943F-17A888AD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52" y="1374624"/>
            <a:ext cx="2349616" cy="23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13402" y="3429000"/>
            <a:ext cx="7035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4000" b="1" dirty="0" err="1"/>
              <a:t>Kristhuvil</a:t>
            </a:r>
            <a:r>
              <a:rPr lang="en-IN" sz="4000" b="1" dirty="0"/>
              <a:t> </a:t>
            </a:r>
            <a:r>
              <a:rPr lang="en-IN" sz="4000" b="1" dirty="0" err="1"/>
              <a:t>njaan</a:t>
            </a:r>
            <a:r>
              <a:rPr lang="en-IN" sz="4000" b="1" dirty="0"/>
              <a:t> </a:t>
            </a:r>
            <a:r>
              <a:rPr lang="en-IN" sz="4000" b="1" dirty="0" err="1"/>
              <a:t>ee</a:t>
            </a:r>
            <a:r>
              <a:rPr lang="en-IN" sz="4000" b="1" dirty="0"/>
              <a:t> </a:t>
            </a:r>
            <a:r>
              <a:rPr lang="en-IN" sz="4000" b="1" dirty="0" err="1"/>
              <a:t>dhinam</a:t>
            </a:r>
            <a:endParaRPr lang="en-IN" sz="4000" b="1" dirty="0"/>
          </a:p>
          <a:p>
            <a:pPr lvl="0"/>
            <a:r>
              <a:rPr lang="en-IN" sz="4000" b="1" dirty="0" err="1"/>
              <a:t>Paarthidaan</a:t>
            </a:r>
            <a:r>
              <a:rPr lang="en-IN" sz="4000" b="1" dirty="0"/>
              <a:t> </a:t>
            </a:r>
            <a:r>
              <a:rPr lang="en-IN" sz="4000" b="1" dirty="0" err="1"/>
              <a:t>thunekkanam</a:t>
            </a:r>
            <a:endParaRPr lang="en-IN" sz="4000" b="1" dirty="0"/>
          </a:p>
          <a:p>
            <a:pPr lvl="0"/>
            <a:r>
              <a:rPr lang="en-IN" sz="4000" b="1" dirty="0" err="1"/>
              <a:t>Sarvaneram</a:t>
            </a:r>
            <a:r>
              <a:rPr lang="en-IN" sz="4000" b="1" dirty="0"/>
              <a:t> Than </a:t>
            </a:r>
            <a:r>
              <a:rPr lang="en-IN" sz="4000" b="1" dirty="0" err="1"/>
              <a:t>balathil</a:t>
            </a:r>
            <a:endParaRPr lang="en-IN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9730194" y="6699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 3 stanza 3 of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4C2C0-BF9C-4796-A1FB-C911433A9C7B}"/>
              </a:ext>
            </a:extLst>
          </p:cNvPr>
          <p:cNvSpPr/>
          <p:nvPr/>
        </p:nvSpPr>
        <p:spPr>
          <a:xfrm>
            <a:off x="630635" y="1595205"/>
            <a:ext cx="10276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Kerala" pitchFamily="2" charset="0"/>
              </a:rPr>
              <a:t>dµßØñáÕßW</a:t>
            </a:r>
            <a:r>
              <a:rPr lang="en-US" sz="4000" b="1" dirty="0">
                <a:latin typeface="Kerala" pitchFamily="2" charset="0"/>
              </a:rPr>
              <a:t> ¾ÞX ¨ </a:t>
            </a:r>
            <a:r>
              <a:rPr lang="en-US" sz="4000" b="1" dirty="0" err="1">
                <a:latin typeface="Kerala" pitchFamily="2" charset="0"/>
              </a:rPr>
              <a:t>ÆßÈ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 err="1">
                <a:latin typeface="Kerala" pitchFamily="2" charset="0"/>
              </a:rPr>
              <a:t>ÉÞVJß¿ÞX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ÄáæÃAÃ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 err="1">
                <a:latin typeface="Kerala" pitchFamily="2" charset="0"/>
              </a:rPr>
              <a:t>ØVÕîçÈø</a:t>
            </a:r>
            <a:r>
              <a:rPr lang="en-US" sz="4000" b="1" dirty="0">
                <a:latin typeface="Kerala" pitchFamily="2" charset="0"/>
              </a:rPr>
              <a:t>¢ ÄX </a:t>
            </a:r>
            <a:r>
              <a:rPr lang="en-US" sz="4000" b="1" dirty="0" err="1">
                <a:latin typeface="Kerala" pitchFamily="2" charset="0"/>
              </a:rPr>
              <a:t>ÌÜJßW</a:t>
            </a:r>
            <a:endParaRPr lang="en-US" sz="400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797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35C1C2E-916A-4A89-A33B-703F2FBB1F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73" y="1112784"/>
            <a:ext cx="1966912" cy="2752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99983" y="1273256"/>
            <a:ext cx="9881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µVJX ÄK </a:t>
            </a:r>
            <a:r>
              <a:rPr lang="en-US" sz="4000" b="1" dirty="0" err="1">
                <a:latin typeface="Kerala" pitchFamily="2" charset="0"/>
              </a:rPr>
              <a:t>ÆÞÈBZAÞÏí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>
                <a:latin typeface="Kerala" pitchFamily="2" charset="0"/>
              </a:rPr>
              <a:t>§j¢ ¾ÞX </a:t>
            </a:r>
            <a:r>
              <a:rPr lang="en-US" sz="4000" b="1" dirty="0" err="1">
                <a:latin typeface="Kerala" pitchFamily="2" charset="0"/>
              </a:rPr>
              <a:t>æºÏñà¿á</a:t>
            </a:r>
            <a:r>
              <a:rPr lang="en-US" sz="4000" b="1" dirty="0">
                <a:latin typeface="Kerala" pitchFamily="2" charset="0"/>
              </a:rPr>
              <a:t>¢</a:t>
            </a:r>
          </a:p>
          <a:p>
            <a:r>
              <a:rPr lang="en-US" sz="4000" b="1" dirty="0" err="1">
                <a:latin typeface="Kerala" pitchFamily="2" charset="0"/>
              </a:rPr>
              <a:t>øfÞÉÞdÄ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èµÏßçÜLß</a:t>
            </a:r>
            <a:endParaRPr lang="en-US" sz="4000" b="1" dirty="0">
              <a:latin typeface="Kerala" pitchFamily="2" charset="0"/>
            </a:endParaRPr>
          </a:p>
          <a:p>
            <a:r>
              <a:rPr lang="en-US" sz="4000" b="1" dirty="0" err="1">
                <a:latin typeface="Kerala" pitchFamily="2" charset="0"/>
              </a:rPr>
              <a:t>dÉÞVjßAá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èÆÕæJ</a:t>
            </a:r>
            <a:r>
              <a:rPr lang="en-US" sz="4000" b="1" dirty="0">
                <a:latin typeface="Kerala" pitchFamily="2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8900" y="3642952"/>
            <a:ext cx="85454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/>
              <a:t>Karthan</a:t>
            </a:r>
            <a:r>
              <a:rPr lang="en-US" sz="4000" b="1" dirty="0"/>
              <a:t> </a:t>
            </a:r>
            <a:r>
              <a:rPr lang="en-US" sz="4000" b="1" dirty="0" err="1"/>
              <a:t>thanna</a:t>
            </a:r>
            <a:r>
              <a:rPr lang="en-US" sz="4000" b="1" dirty="0"/>
              <a:t> </a:t>
            </a:r>
            <a:r>
              <a:rPr lang="en-US" sz="4000" b="1" dirty="0" err="1"/>
              <a:t>dhanangalkkaay</a:t>
            </a:r>
            <a:endParaRPr lang="en-US" sz="4000" b="1" dirty="0"/>
          </a:p>
          <a:p>
            <a:r>
              <a:rPr lang="en-US" sz="4000" b="1" dirty="0" err="1"/>
              <a:t>Itdham</a:t>
            </a:r>
            <a:r>
              <a:rPr lang="en-US" sz="4000" b="1" dirty="0"/>
              <a:t> </a:t>
            </a:r>
            <a:r>
              <a:rPr lang="en-US" sz="4000" b="1" dirty="0" err="1"/>
              <a:t>njaan</a:t>
            </a:r>
            <a:r>
              <a:rPr lang="en-US" sz="4000" b="1" dirty="0"/>
              <a:t> </a:t>
            </a:r>
            <a:r>
              <a:rPr lang="en-US" sz="4000" b="1" dirty="0" err="1"/>
              <a:t>cheytheedum</a:t>
            </a:r>
            <a:endParaRPr lang="en-US" sz="4000" b="1" dirty="0"/>
          </a:p>
          <a:p>
            <a:r>
              <a:rPr lang="en-US" sz="4000" b="1" dirty="0" err="1"/>
              <a:t>Rakshaapaathram</a:t>
            </a:r>
            <a:r>
              <a:rPr lang="en-US" sz="4000" b="1" dirty="0"/>
              <a:t> </a:t>
            </a:r>
            <a:r>
              <a:rPr lang="en-US" sz="4000" b="1" dirty="0" err="1"/>
              <a:t>kayyilenthi</a:t>
            </a:r>
            <a:endParaRPr lang="en-US" sz="4000" b="1" dirty="0"/>
          </a:p>
          <a:p>
            <a:r>
              <a:rPr lang="en-US" sz="4000" b="1" dirty="0" err="1"/>
              <a:t>Praarthikkum</a:t>
            </a:r>
            <a:r>
              <a:rPr lang="en-US" sz="4000" b="1" dirty="0"/>
              <a:t> </a:t>
            </a:r>
            <a:r>
              <a:rPr lang="en-US" sz="4000" b="1" dirty="0" err="1"/>
              <a:t>Dhaivatthe</a:t>
            </a:r>
            <a:r>
              <a:rPr lang="en-US" sz="4000" b="1" dirty="0"/>
              <a:t>’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16173" y="265592"/>
            <a:ext cx="2972669" cy="3374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Hymns 428 Stanza 3 of 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175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5873" y="1238375"/>
            <a:ext cx="8299836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latin typeface="Kerala" pitchFamily="2" charset="0"/>
              </a:rPr>
              <a:t>ÄX </a:t>
            </a:r>
            <a:r>
              <a:rPr lang="en-US" sz="4000" b="1" dirty="0" err="1">
                <a:latin typeface="Kerala" pitchFamily="2" charset="0"/>
              </a:rPr>
              <a:t>çØÕÏíAá</a:t>
            </a:r>
            <a:r>
              <a:rPr lang="en-US" sz="4000" b="1" dirty="0">
                <a:latin typeface="Kerala" pitchFamily="2" charset="0"/>
              </a:rPr>
              <a:t> ¾ÞÈçÏÞ·cX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KßW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ÉáÃc</a:t>
            </a:r>
            <a:r>
              <a:rPr lang="en-US" sz="4000" b="1" dirty="0">
                <a:latin typeface="Kerala" pitchFamily="2" charset="0"/>
              </a:rPr>
              <a:t>¢ </a:t>
            </a:r>
            <a:r>
              <a:rPr lang="en-US" sz="4000" b="1" dirty="0" err="1">
                <a:latin typeface="Kerala" pitchFamily="2" charset="0"/>
              </a:rPr>
              <a:t>ÈÞØñß</a:t>
            </a:r>
            <a:r>
              <a:rPr lang="en-US" sz="4000" b="1" dirty="0">
                <a:latin typeface="Kerala" pitchFamily="2" charset="0"/>
              </a:rPr>
              <a:t>,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KßçÜÞ</a:t>
            </a:r>
            <a:r>
              <a:rPr lang="en-US" sz="4000" b="1" dirty="0">
                <a:latin typeface="Kerala" pitchFamily="2" charset="0"/>
              </a:rPr>
              <a:t> </a:t>
            </a:r>
            <a:r>
              <a:rPr lang="en-US" sz="4000" b="1" dirty="0" err="1">
                <a:latin typeface="Kerala" pitchFamily="2" charset="0"/>
              </a:rPr>
              <a:t>ØVÕî</a:t>
            </a:r>
            <a:r>
              <a:rPr lang="en-US" sz="4000" b="1" dirty="0">
                <a:latin typeface="Kerala" pitchFamily="2" charset="0"/>
              </a:rPr>
              <a:t>¢ ÄX ÆÞÈ¢</a:t>
            </a:r>
          </a:p>
          <a:p>
            <a:r>
              <a:rPr lang="en-US" sz="4000" b="1" dirty="0">
                <a:latin typeface="Kerala" pitchFamily="2" charset="0"/>
              </a:rPr>
              <a:t>®</a:t>
            </a:r>
            <a:r>
              <a:rPr lang="en-US" sz="4000" b="1" dirty="0" err="1">
                <a:latin typeface="Kerala" pitchFamily="2" charset="0"/>
              </a:rPr>
              <a:t>Ká</a:t>
            </a:r>
            <a:r>
              <a:rPr lang="en-US" sz="4000" b="1" dirty="0">
                <a:latin typeface="Kerala" pitchFamily="2" charset="0"/>
              </a:rPr>
              <a:t> ¾ÞX </a:t>
            </a:r>
            <a:r>
              <a:rPr lang="en-US" sz="4000" b="1" dirty="0" err="1">
                <a:latin typeface="Kerala" pitchFamily="2" charset="0"/>
              </a:rPr>
              <a:t>ç¸Þ×ßAá</a:t>
            </a:r>
            <a:r>
              <a:rPr lang="en-US" sz="4000" b="1" dirty="0">
                <a:latin typeface="Kerala" pitchFamily="2" charset="0"/>
              </a:rPr>
              <a:t>¢.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7414" y="3638032"/>
            <a:ext cx="80347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Than </a:t>
            </a:r>
            <a:r>
              <a:rPr lang="en-US" sz="4000" b="1" dirty="0" err="1"/>
              <a:t>sevakku</a:t>
            </a:r>
            <a:r>
              <a:rPr lang="en-US" sz="4000" b="1" dirty="0"/>
              <a:t> </a:t>
            </a:r>
            <a:r>
              <a:rPr lang="en-US" sz="4000" b="1" dirty="0" err="1"/>
              <a:t>njaanayogyan</a:t>
            </a:r>
            <a:endParaRPr lang="en-US" sz="4000" b="1" dirty="0"/>
          </a:p>
          <a:p>
            <a:r>
              <a:rPr lang="en-US" sz="4000" b="1" dirty="0" err="1"/>
              <a:t>Ennil</a:t>
            </a:r>
            <a:r>
              <a:rPr lang="en-US" sz="4000" b="1" dirty="0"/>
              <a:t> </a:t>
            </a:r>
            <a:r>
              <a:rPr lang="en-US" sz="4000" b="1" dirty="0" err="1"/>
              <a:t>punnhyam</a:t>
            </a:r>
            <a:r>
              <a:rPr lang="en-US" sz="4000" b="1" dirty="0"/>
              <a:t> </a:t>
            </a:r>
            <a:r>
              <a:rPr lang="en-US" sz="4000" b="1" dirty="0" err="1"/>
              <a:t>naasthi</a:t>
            </a:r>
            <a:endParaRPr lang="en-US" sz="4000" b="1" dirty="0"/>
          </a:p>
          <a:p>
            <a:r>
              <a:rPr lang="en-US" sz="4000" b="1" dirty="0" err="1"/>
              <a:t>Ennilo</a:t>
            </a:r>
            <a:r>
              <a:rPr lang="en-US" sz="4000" b="1" dirty="0"/>
              <a:t> </a:t>
            </a:r>
            <a:r>
              <a:rPr lang="en-US" sz="4000" b="1" dirty="0" err="1"/>
              <a:t>sarvam</a:t>
            </a:r>
            <a:r>
              <a:rPr lang="en-US" sz="4000" b="1" dirty="0"/>
              <a:t> than </a:t>
            </a:r>
            <a:r>
              <a:rPr lang="en-US" sz="4000" b="1" dirty="0" err="1"/>
              <a:t>dhaanam</a:t>
            </a:r>
            <a:endParaRPr lang="en-US" sz="4000" b="1" dirty="0"/>
          </a:p>
          <a:p>
            <a:r>
              <a:rPr lang="en-US" sz="4000" b="1" dirty="0" err="1"/>
              <a:t>Ennu</a:t>
            </a:r>
            <a:r>
              <a:rPr lang="en-US" sz="4000" b="1" dirty="0"/>
              <a:t> </a:t>
            </a:r>
            <a:r>
              <a:rPr lang="en-US" sz="4000" b="1" dirty="0" err="1"/>
              <a:t>njaan</a:t>
            </a:r>
            <a:r>
              <a:rPr lang="en-US" sz="4000" b="1" dirty="0"/>
              <a:t> </a:t>
            </a:r>
            <a:r>
              <a:rPr lang="en-US" sz="4000" b="1" dirty="0" err="1"/>
              <a:t>ghoshikkum</a:t>
            </a:r>
            <a:r>
              <a:rPr lang="en-US" sz="4000" b="1" dirty="0"/>
              <a:t>.</a:t>
            </a:r>
          </a:p>
          <a:p>
            <a:endParaRPr lang="en-US" sz="4000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252858" y="257521"/>
            <a:ext cx="3138756" cy="315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Hymns 428 Stanza 5 of 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77998C-942E-47B3-BE4D-2AEFE579D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33"/>
          <a:stretch/>
        </p:blipFill>
        <p:spPr>
          <a:xfrm>
            <a:off x="8772867" y="1238375"/>
            <a:ext cx="2646680" cy="23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4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AA7CF9-B0CC-4BF0-A10C-F73376F49A2E}"/>
              </a:ext>
            </a:extLst>
          </p:cNvPr>
          <p:cNvSpPr txBox="1"/>
          <p:nvPr/>
        </p:nvSpPr>
        <p:spPr>
          <a:xfrm>
            <a:off x="3972999" y="2886959"/>
            <a:ext cx="4246002" cy="1084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English-77</a:t>
            </a:r>
          </a:p>
        </p:txBody>
      </p:sp>
    </p:spTree>
    <p:extLst>
      <p:ext uri="{BB962C8B-B14F-4D97-AF65-F5344CB8AC3E}">
        <p14:creationId xmlns:p14="http://schemas.microsoft.com/office/powerpoint/2010/main" val="17202890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7E571-A60E-4450-9371-845293A03CD7}"/>
              </a:ext>
            </a:extLst>
          </p:cNvPr>
          <p:cNvSpPr/>
          <p:nvPr/>
        </p:nvSpPr>
        <p:spPr>
          <a:xfrm>
            <a:off x="2274102" y="1837832"/>
            <a:ext cx="8500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Lord, as to Thy dear cross we flee,</a:t>
            </a:r>
          </a:p>
          <a:p>
            <a:r>
              <a:rPr lang="en-GB" sz="3600" b="1" dirty="0"/>
              <a:t>And plead to be forgiven,</a:t>
            </a:r>
          </a:p>
          <a:p>
            <a:r>
              <a:rPr lang="en-GB" sz="3600" b="1" dirty="0"/>
              <a:t>So let Thy life our pattern be,</a:t>
            </a:r>
          </a:p>
          <a:p>
            <a:r>
              <a:rPr lang="en-GB" sz="3600" b="1" dirty="0"/>
              <a:t>And form our souls for heaven.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AC3C8-DAA2-4EBD-8800-3E1D2A801BFB}"/>
              </a:ext>
            </a:extLst>
          </p:cNvPr>
          <p:cNvSpPr txBox="1"/>
          <p:nvPr/>
        </p:nvSpPr>
        <p:spPr>
          <a:xfrm>
            <a:off x="8966718" y="0"/>
            <a:ext cx="283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Eng – 77 stanza 1 0f 5</a:t>
            </a:r>
          </a:p>
        </p:txBody>
      </p:sp>
    </p:spTree>
    <p:extLst>
      <p:ext uri="{BB962C8B-B14F-4D97-AF65-F5344CB8AC3E}">
        <p14:creationId xmlns:p14="http://schemas.microsoft.com/office/powerpoint/2010/main" val="4782541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7E571-A60E-4450-9371-845293A03CD7}"/>
              </a:ext>
            </a:extLst>
          </p:cNvPr>
          <p:cNvSpPr/>
          <p:nvPr/>
        </p:nvSpPr>
        <p:spPr>
          <a:xfrm>
            <a:off x="1828800" y="1913246"/>
            <a:ext cx="7791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Help us, through good report and ill,</a:t>
            </a:r>
          </a:p>
          <a:p>
            <a:r>
              <a:rPr lang="en-GB" sz="3600" b="1" dirty="0"/>
              <a:t>Our daily cross to bear;</a:t>
            </a:r>
          </a:p>
          <a:p>
            <a:r>
              <a:rPr lang="en-GB" sz="3600" b="1" dirty="0"/>
              <a:t>Like Thee, to do our Father's will;</a:t>
            </a:r>
          </a:p>
          <a:p>
            <a:r>
              <a:rPr lang="en-GB" sz="3600" b="1" dirty="0"/>
              <a:t>Our brethren's grief to share.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AC3C8-DAA2-4EBD-8800-3E1D2A801BFB}"/>
              </a:ext>
            </a:extLst>
          </p:cNvPr>
          <p:cNvSpPr txBox="1"/>
          <p:nvPr/>
        </p:nvSpPr>
        <p:spPr>
          <a:xfrm>
            <a:off x="8966718" y="0"/>
            <a:ext cx="283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Eng – 77 stanza 2 0f 5</a:t>
            </a:r>
          </a:p>
        </p:txBody>
      </p:sp>
    </p:spTree>
    <p:extLst>
      <p:ext uri="{BB962C8B-B14F-4D97-AF65-F5344CB8AC3E}">
        <p14:creationId xmlns:p14="http://schemas.microsoft.com/office/powerpoint/2010/main" val="27511994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7E571-A60E-4450-9371-845293A03CD7}"/>
              </a:ext>
            </a:extLst>
          </p:cNvPr>
          <p:cNvSpPr/>
          <p:nvPr/>
        </p:nvSpPr>
        <p:spPr>
          <a:xfrm>
            <a:off x="2136742" y="2120636"/>
            <a:ext cx="79185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Let grace our selfishness expel,</a:t>
            </a:r>
          </a:p>
          <a:p>
            <a:r>
              <a:rPr lang="en-GB" sz="3600" b="1" dirty="0"/>
              <a:t>Our earthliness refine;</a:t>
            </a:r>
          </a:p>
          <a:p>
            <a:r>
              <a:rPr lang="en-GB" sz="3600" b="1" dirty="0"/>
              <a:t>And kindness in our bosoms dwell,</a:t>
            </a:r>
          </a:p>
          <a:p>
            <a:r>
              <a:rPr lang="en-GB" sz="3600" b="1" dirty="0"/>
              <a:t>As free and true as Thine.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AC3C8-DAA2-4EBD-8800-3E1D2A801BFB}"/>
              </a:ext>
            </a:extLst>
          </p:cNvPr>
          <p:cNvSpPr txBox="1"/>
          <p:nvPr/>
        </p:nvSpPr>
        <p:spPr>
          <a:xfrm>
            <a:off x="8966718" y="0"/>
            <a:ext cx="283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Eng – 77 stanza 3 0f 5</a:t>
            </a:r>
          </a:p>
        </p:txBody>
      </p:sp>
    </p:spTree>
    <p:extLst>
      <p:ext uri="{BB962C8B-B14F-4D97-AF65-F5344CB8AC3E}">
        <p14:creationId xmlns:p14="http://schemas.microsoft.com/office/powerpoint/2010/main" val="18293845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7E571-A60E-4450-9371-845293A03CD7}"/>
              </a:ext>
            </a:extLst>
          </p:cNvPr>
          <p:cNvSpPr/>
          <p:nvPr/>
        </p:nvSpPr>
        <p:spPr>
          <a:xfrm>
            <a:off x="2273431" y="2274838"/>
            <a:ext cx="7645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Kept peaceful in the midst of strife,</a:t>
            </a:r>
          </a:p>
          <a:p>
            <a:r>
              <a:rPr lang="en-GB" sz="3600" b="1" dirty="0"/>
              <a:t>Forgiving and forgiven</a:t>
            </a:r>
          </a:p>
          <a:p>
            <a:r>
              <a:rPr lang="en-GB" sz="3600" b="1" dirty="0"/>
              <a:t>O may we lead the pilgrim's life,</a:t>
            </a:r>
          </a:p>
          <a:p>
            <a:r>
              <a:rPr lang="en-GB" sz="3600" b="1" dirty="0"/>
              <a:t>And follow Thee to heaven.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AC3C8-DAA2-4EBD-8800-3E1D2A801BFB}"/>
              </a:ext>
            </a:extLst>
          </p:cNvPr>
          <p:cNvSpPr txBox="1"/>
          <p:nvPr/>
        </p:nvSpPr>
        <p:spPr>
          <a:xfrm>
            <a:off x="8966718" y="0"/>
            <a:ext cx="2833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Eng – 77 stanza 5 0f 5</a:t>
            </a:r>
          </a:p>
        </p:txBody>
      </p:sp>
    </p:spTree>
    <p:extLst>
      <p:ext uri="{BB962C8B-B14F-4D97-AF65-F5344CB8AC3E}">
        <p14:creationId xmlns:p14="http://schemas.microsoft.com/office/powerpoint/2010/main" val="15951026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BD8ECC-303D-4A42-B1D5-2C40C210A9D4}"/>
              </a:ext>
            </a:extLst>
          </p:cNvPr>
          <p:cNvSpPr/>
          <p:nvPr/>
        </p:nvSpPr>
        <p:spPr>
          <a:xfrm>
            <a:off x="142240" y="969048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err="1">
                <a:solidFill>
                  <a:srgbClr val="C00000"/>
                </a:solidFill>
                <a:latin typeface="Kerala" pitchFamily="2" charset="0"/>
                <a:cs typeface="Rachana" panose="02000603000000000000" pitchFamily="2" charset="0"/>
              </a:rPr>
              <a:t>ÎicØíÅ</a:t>
            </a:r>
            <a:r>
              <a:rPr lang="en-GB" sz="6000" b="1" u="sng" dirty="0">
                <a:solidFill>
                  <a:srgbClr val="C00000"/>
                </a:solidFill>
                <a:latin typeface="Kerala" pitchFamily="2" charset="0"/>
                <a:cs typeface="Rachana" panose="02000603000000000000" pitchFamily="2" charset="0"/>
              </a:rPr>
              <a:t> </a:t>
            </a:r>
            <a:r>
              <a:rPr lang="en-GB" sz="6000" b="1" u="sng" dirty="0" err="1">
                <a:solidFill>
                  <a:srgbClr val="C00000"/>
                </a:solidFill>
                <a:latin typeface="Kerala" pitchFamily="2" charset="0"/>
                <a:cs typeface="Rachana" panose="02000603000000000000" pitchFamily="2" charset="0"/>
              </a:rPr>
              <a:t>dÉÞVjÈ</a:t>
            </a:r>
            <a:endParaRPr lang="en-GB" sz="6000" b="1" u="sng" dirty="0">
              <a:solidFill>
                <a:srgbClr val="C00000"/>
              </a:solidFill>
              <a:latin typeface="Kerala" pitchFamily="2" charset="0"/>
              <a:cs typeface="Rachana" panose="020006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8D136D-6948-4E73-B6C2-8382F9B5BBB9}"/>
              </a:ext>
            </a:extLst>
          </p:cNvPr>
          <p:cNvSpPr/>
          <p:nvPr/>
        </p:nvSpPr>
        <p:spPr>
          <a:xfrm>
            <a:off x="3106131" y="2124156"/>
            <a:ext cx="80853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l-IN" sz="3600" b="1" dirty="0">
                <a:solidFill>
                  <a:srgbClr val="0D0F3A"/>
                </a:solidFill>
                <a:latin typeface="Rachana" panose="02000603000000000000" pitchFamily="2" charset="0"/>
                <a:cs typeface="Rachana" panose="02000603000000000000" pitchFamily="2" charset="0"/>
              </a:rPr>
              <a:t>എന്നാല്‍ നിങ്ങള്‍ക്കു രോഗശാന്തി വരേണ്ടതിനു തമ്മില്‍ പാപങ്ങളെ ഏറ്റുപറഞ്ഞു ഒരുവനുവേണ്ടി ഒരുവന്‍ പ്രാര്‍ഥിപ്പിന്‍. നീതിമാന്‍റെ ശ്രദ്ധയോടുകൂടിയ പ്രാര്‍ഥന വളരെ ഫലിക്കുന്നു.</a:t>
            </a:r>
            <a:endParaRPr lang="en-GB" sz="3600" b="1" dirty="0">
              <a:solidFill>
                <a:srgbClr val="0D0F3A"/>
              </a:solidFill>
              <a:latin typeface="Rachana" panose="02000603000000000000" pitchFamily="2" charset="0"/>
              <a:cs typeface="Rachana" panose="02000603000000000000" pitchFamily="2" charset="0"/>
            </a:endParaRPr>
          </a:p>
          <a:p>
            <a:pPr algn="ctr"/>
            <a:r>
              <a:rPr lang="en-GB" sz="4400" b="1" dirty="0" err="1">
                <a:solidFill>
                  <a:srgbClr val="0D0F3A"/>
                </a:solidFill>
                <a:latin typeface="Kerala" pitchFamily="2" charset="0"/>
              </a:rPr>
              <a:t>ÏÞçAÞÌí</a:t>
            </a:r>
            <a:r>
              <a:rPr lang="en-GB" sz="4400" b="1" dirty="0">
                <a:solidFill>
                  <a:srgbClr val="0D0F3A"/>
                </a:solidFill>
                <a:latin typeface="Kerala" pitchFamily="2" charset="0"/>
              </a:rPr>
              <a:t> </a:t>
            </a:r>
            <a:r>
              <a:rPr lang="en-GB" sz="3600" b="1" dirty="0">
                <a:solidFill>
                  <a:srgbClr val="0D0F3A"/>
                </a:solidFill>
                <a:latin typeface="Georgia Pro Cond Black" panose="02040A06050405020203" pitchFamily="18" charset="0"/>
              </a:rPr>
              <a:t> 5:16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19822-6CC5-4A43-876D-417C103DAA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8078" y="2054433"/>
            <a:ext cx="2953680" cy="35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61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2045" y="1636201"/>
            <a:ext cx="1107021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>
                <a:latin typeface="Kerala" pitchFamily="2" charset="0"/>
              </a:rPr>
              <a:t>øIÞÎæJ</a:t>
            </a:r>
            <a:r>
              <a:rPr lang="en-US" sz="3600" u="sng" dirty="0">
                <a:latin typeface="Kerala" pitchFamily="2" charset="0"/>
              </a:rPr>
              <a:t> </a:t>
            </a:r>
            <a:r>
              <a:rPr lang="en-US" sz="3600" u="sng" dirty="0" err="1">
                <a:latin typeface="Kerala" pitchFamily="2" charset="0"/>
              </a:rPr>
              <a:t>ÜßJÞÈß</a:t>
            </a:r>
            <a:endParaRPr lang="en-US" sz="3600" u="sng" dirty="0">
              <a:latin typeface="Kerala" pitchFamily="2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çÎÜßWÈßKáU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ØÎÞÇÞÈJßÈáçÕIßÏá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ÈNáæ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¦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vÞA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{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øfÏíAáçÕIßÏá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endParaRPr lang="en-US" sz="3600" b="1" dirty="0">
              <a:latin typeface="Kerala" pitchFamily="2" charset="0"/>
            </a:endParaRPr>
          </a:p>
          <a:p>
            <a:pPr algn="ctr"/>
            <a:r>
              <a:rPr lang="en-US" sz="3600" b="1" dirty="0">
                <a:latin typeface="Kerala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µ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VJÞçÕ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, µ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øáÃÏáIÞµÃæÎ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ala" pitchFamily="2" charset="0"/>
              </a:rPr>
              <a:t>.</a:t>
            </a:r>
          </a:p>
          <a:p>
            <a:pPr algn="ctr"/>
            <a:endParaRPr lang="en-US" sz="1050" b="1" dirty="0">
              <a:latin typeface="Ker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096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043" y="1794567"/>
            <a:ext cx="111550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çÜÞµØÎÞÇÞÈJßÈáçÕIßÏá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èÆÕJßæa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ÕßÖáiØÍÏáæ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¿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çfÎJßÈáçÕIßÏá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¢, ØµÜ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ÎÈá×cøáç¿Ïá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æ®µ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cJßÈáçÕIßÏá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 ÈÎáAá µ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VJÞÕßçÈÞ¿á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Kerala" pitchFamily="2" charset="0"/>
              </a:rPr>
              <a:t>dÉÞVjßAÞ</a:t>
            </a:r>
            <a:r>
              <a:rPr lang="en-US" sz="3600" b="1" dirty="0">
                <a:solidFill>
                  <a:srgbClr val="C00000"/>
                </a:solidFill>
                <a:latin typeface="Kerala" pitchFamily="2" charset="0"/>
              </a:rPr>
              <a:t>¢.</a:t>
            </a:r>
          </a:p>
          <a:p>
            <a:pPr algn="ctr"/>
            <a:r>
              <a:rPr lang="en-US" sz="3600" b="1" dirty="0">
                <a:latin typeface="Kerala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Kerala" pitchFamily="2" charset="0"/>
              </a:rPr>
              <a:t>µ</a:t>
            </a:r>
            <a:r>
              <a:rPr lang="en-US" sz="3600" b="1" dirty="0" err="1">
                <a:latin typeface="Kerala" pitchFamily="2" charset="0"/>
              </a:rPr>
              <a:t>VJÞçÕ</a:t>
            </a:r>
            <a:r>
              <a:rPr lang="en-US" sz="3600" b="1" dirty="0">
                <a:latin typeface="Kerala" pitchFamily="2" charset="0"/>
              </a:rPr>
              <a:t>, µ</a:t>
            </a:r>
            <a:r>
              <a:rPr lang="en-US" sz="3600" b="1" dirty="0" err="1">
                <a:latin typeface="Kerala" pitchFamily="2" charset="0"/>
              </a:rPr>
              <a:t>øáÃÏáIÞµÃæÎ</a:t>
            </a:r>
            <a:r>
              <a:rPr lang="en-US" sz="3600" b="1" dirty="0">
                <a:latin typeface="Kera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96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7644</Words>
  <Application>Microsoft Office PowerPoint</Application>
  <PresentationFormat>Widescreen</PresentationFormat>
  <Paragraphs>795</Paragraphs>
  <Slides>201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201</vt:i4>
      </vt:variant>
    </vt:vector>
  </HeadingPairs>
  <TitlesOfParts>
    <vt:vector size="219" baseType="lpstr">
      <vt:lpstr>Adobe Devanagari</vt:lpstr>
      <vt:lpstr>Arial</vt:lpstr>
      <vt:lpstr>Baskerville Old Face</vt:lpstr>
      <vt:lpstr>Bauhaus 93</vt:lpstr>
      <vt:lpstr>Brush Script MT</vt:lpstr>
      <vt:lpstr>Calibri</vt:lpstr>
      <vt:lpstr>Calibri Light</vt:lpstr>
      <vt:lpstr>Colonna MT</vt:lpstr>
      <vt:lpstr>Cooper Black</vt:lpstr>
      <vt:lpstr>Footlight MT Light</vt:lpstr>
      <vt:lpstr>Georgia Pro Cond Black</vt:lpstr>
      <vt:lpstr>Harlow Solid Italic</vt:lpstr>
      <vt:lpstr>HP Simplified</vt:lpstr>
      <vt:lpstr>Imprint MT Shadow</vt:lpstr>
      <vt:lpstr>Kerala</vt:lpstr>
      <vt:lpstr>Maiandra GD</vt:lpstr>
      <vt:lpstr>Rachana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george</dc:creator>
  <cp:lastModifiedBy>Kurian Thomas</cp:lastModifiedBy>
  <cp:revision>196</cp:revision>
  <dcterms:created xsi:type="dcterms:W3CDTF">2020-02-06T06:50:38Z</dcterms:created>
  <dcterms:modified xsi:type="dcterms:W3CDTF">2022-02-06T12:46:25Z</dcterms:modified>
</cp:coreProperties>
</file>